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4"/>
  </p:sldMasterIdLst>
  <p:notesMasterIdLst>
    <p:notesMasterId r:id="rId14"/>
  </p:notesMasterIdLst>
  <p:sldIdLst>
    <p:sldId id="256" r:id="rId5"/>
    <p:sldId id="258" r:id="rId6"/>
    <p:sldId id="259" r:id="rId7"/>
    <p:sldId id="261" r:id="rId8"/>
    <p:sldId id="262" r:id="rId9"/>
    <p:sldId id="260" r:id="rId10"/>
    <p:sldId id="272" r:id="rId11"/>
    <p:sldId id="307" r:id="rId12"/>
    <p:sldId id="286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Black" panose="00000A00000000000000" pitchFamily="2" charset="0"/>
      <p:bold r:id="rId27"/>
      <p:boldItalic r:id="rId28"/>
    </p:embeddedFont>
    <p:embeddedFont>
      <p:font typeface="Montserrat ExtraBold" panose="00000900000000000000" pitchFamily="2" charset="0"/>
      <p:bold r:id="rId29"/>
      <p:boldItalic r:id="rId30"/>
    </p:embeddedFont>
    <p:embeddedFont>
      <p:font typeface="Roboto Condensed Light" panose="02000000000000000000" pitchFamily="2" charset="0"/>
      <p:regular r:id="rId31"/>
      <p:bold r:id="rId32"/>
      <p:italic r:id="rId33"/>
      <p:boldItalic r:id="rId34"/>
    </p:embeddedFont>
    <p:embeddedFont>
      <p:font typeface="Staatliches" pitchFamily="2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C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17B5C8-6125-44CA-B15C-3C36DF305711}">
  <a:tblStyle styleId="{7C17B5C8-6125-44CA-B15C-3C36DF3057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888" y="78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ra Jasmijn van Doremalen" userId="8f8e60b2b9ce095e" providerId="LiveId" clId="{78DD8CF2-8DB3-49B2-B3B2-267AE8D4C407}"/>
    <pc:docChg chg="undo custSel modSld">
      <pc:chgData name="Alara Jasmijn van Doremalen" userId="8f8e60b2b9ce095e" providerId="LiveId" clId="{78DD8CF2-8DB3-49B2-B3B2-267AE8D4C407}" dt="2022-09-08T11:52:04.661" v="226" actId="20577"/>
      <pc:docMkLst>
        <pc:docMk/>
      </pc:docMkLst>
      <pc:sldChg chg="modSp mod">
        <pc:chgData name="Alara Jasmijn van Doremalen" userId="8f8e60b2b9ce095e" providerId="LiveId" clId="{78DD8CF2-8DB3-49B2-B3B2-267AE8D4C407}" dt="2022-09-08T11:51:50.820" v="224" actId="20577"/>
        <pc:sldMkLst>
          <pc:docMk/>
          <pc:sldMk cId="0" sldId="259"/>
        </pc:sldMkLst>
        <pc:spChg chg="mod">
          <ac:chgData name="Alara Jasmijn van Doremalen" userId="8f8e60b2b9ce095e" providerId="LiveId" clId="{78DD8CF2-8DB3-49B2-B3B2-267AE8D4C407}" dt="2022-09-08T11:51:50.820" v="224" actId="20577"/>
          <ac:spMkLst>
            <pc:docMk/>
            <pc:sldMk cId="0" sldId="259"/>
            <ac:spMk id="1865" creationId="{00000000-0000-0000-0000-000000000000}"/>
          </ac:spMkLst>
        </pc:spChg>
      </pc:sldChg>
      <pc:sldChg chg="modSp mod">
        <pc:chgData name="Alara Jasmijn van Doremalen" userId="8f8e60b2b9ce095e" providerId="LiveId" clId="{78DD8CF2-8DB3-49B2-B3B2-267AE8D4C407}" dt="2022-09-08T11:52:04.661" v="226" actId="20577"/>
        <pc:sldMkLst>
          <pc:docMk/>
          <pc:sldMk cId="0" sldId="261"/>
        </pc:sldMkLst>
        <pc:spChg chg="mod">
          <ac:chgData name="Alara Jasmijn van Doremalen" userId="8f8e60b2b9ce095e" providerId="LiveId" clId="{78DD8CF2-8DB3-49B2-B3B2-267AE8D4C407}" dt="2022-09-08T11:52:04.661" v="226" actId="20577"/>
          <ac:spMkLst>
            <pc:docMk/>
            <pc:sldMk cId="0" sldId="261"/>
            <ac:spMk id="1887" creationId="{00000000-0000-0000-0000-000000000000}"/>
          </ac:spMkLst>
        </pc:spChg>
      </pc:sldChg>
    </pc:docChg>
  </pc:docChgLst>
  <pc:docChgLst>
    <pc:chgData name="Cansel Guler" userId="c2e6287c3ce5d6fe" providerId="LiveId" clId="{9CD7103E-76CC-4238-B9DC-DBAEA44F885E}"/>
    <pc:docChg chg="undo redo custSel modSld">
      <pc:chgData name="Cansel Guler" userId="c2e6287c3ce5d6fe" providerId="LiveId" clId="{9CD7103E-76CC-4238-B9DC-DBAEA44F885E}" dt="2022-09-07T10:13:34.869" v="87" actId="20577"/>
      <pc:docMkLst>
        <pc:docMk/>
      </pc:docMkLst>
      <pc:sldChg chg="modSp mod modAnim">
        <pc:chgData name="Cansel Guler" userId="c2e6287c3ce5d6fe" providerId="LiveId" clId="{9CD7103E-76CC-4238-B9DC-DBAEA44F885E}" dt="2022-09-07T09:59:55.493" v="58" actId="1076"/>
        <pc:sldMkLst>
          <pc:docMk/>
          <pc:sldMk cId="0" sldId="256"/>
        </pc:sldMkLst>
        <pc:spChg chg="mod">
          <ac:chgData name="Cansel Guler" userId="c2e6287c3ce5d6fe" providerId="LiveId" clId="{9CD7103E-76CC-4238-B9DC-DBAEA44F885E}" dt="2022-09-07T09:59:55.493" v="58" actId="1076"/>
          <ac:spMkLst>
            <pc:docMk/>
            <pc:sldMk cId="0" sldId="256"/>
            <ac:spMk id="1810" creationId="{00000000-0000-0000-0000-000000000000}"/>
          </ac:spMkLst>
        </pc:spChg>
        <pc:spChg chg="mod">
          <ac:chgData name="Cansel Guler" userId="c2e6287c3ce5d6fe" providerId="LiveId" clId="{9CD7103E-76CC-4238-B9DC-DBAEA44F885E}" dt="2022-09-07T09:56:22.706" v="0" actId="113"/>
          <ac:spMkLst>
            <pc:docMk/>
            <pc:sldMk cId="0" sldId="256"/>
            <ac:spMk id="1811" creationId="{00000000-0000-0000-0000-000000000000}"/>
          </ac:spMkLst>
        </pc:spChg>
      </pc:sldChg>
      <pc:sldChg chg="modAnim">
        <pc:chgData name="Cansel Guler" userId="c2e6287c3ce5d6fe" providerId="LiveId" clId="{9CD7103E-76CC-4238-B9DC-DBAEA44F885E}" dt="2022-09-07T10:01:01.248" v="67"/>
        <pc:sldMkLst>
          <pc:docMk/>
          <pc:sldMk cId="0" sldId="260"/>
        </pc:sldMkLst>
      </pc:sldChg>
      <pc:sldChg chg="modAnim modNotesTx">
        <pc:chgData name="Cansel Guler" userId="c2e6287c3ce5d6fe" providerId="LiveId" clId="{9CD7103E-76CC-4238-B9DC-DBAEA44F885E}" dt="2022-09-07T10:13:34.869" v="87" actId="20577"/>
        <pc:sldMkLst>
          <pc:docMk/>
          <pc:sldMk cId="0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633c9ab0c4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633c9ab0c4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6eaa2e3185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6eaa2e3185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63d01c3ee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63d01c3ee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633c9ab0c4_0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633c9ab0c4_0_1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633c9ab0c4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633c9ab0c4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6ed14bd43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6ed14bd43d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6eaa2e3185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6" name="Google Shape;2196;g6eaa2e3185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6eaa2e3185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6" name="Google Shape;2196;g6eaa2e3185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222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6347246601_1_15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1" name="Google Shape;2641;g6347246601_1_15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1200" y="804025"/>
            <a:ext cx="3660900" cy="265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1200" y="3463525"/>
            <a:ext cx="3660900" cy="9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solidFill>
          <a:schemeClr val="accen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7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17"/>
          <p:cNvSpPr txBox="1">
            <a:spLocks noGrp="1"/>
          </p:cNvSpPr>
          <p:nvPr>
            <p:ph type="title" idx="2" hasCustomPrompt="1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6" name="Google Shape;856;p17"/>
          <p:cNvSpPr txBox="1">
            <a:spLocks noGrp="1"/>
          </p:cNvSpPr>
          <p:nvPr>
            <p:ph type="title" idx="3" hasCustomPrompt="1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7" name="Google Shape;857;p17"/>
          <p:cNvSpPr txBox="1">
            <a:spLocks noGrp="1"/>
          </p:cNvSpPr>
          <p:nvPr>
            <p:ph type="title" idx="4" hasCustomPrompt="1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8" name="Google Shape;858;p17"/>
          <p:cNvSpPr txBox="1">
            <a:spLocks noGrp="1"/>
          </p:cNvSpPr>
          <p:nvPr>
            <p:ph type="title" idx="5" hasCustomPrompt="1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9" name="Google Shape;859;p17"/>
          <p:cNvSpPr txBox="1">
            <a:spLocks noGrp="1"/>
          </p:cNvSpPr>
          <p:nvPr>
            <p:ph type="subTitle" idx="1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0" name="Google Shape;860;p17"/>
          <p:cNvSpPr txBox="1">
            <a:spLocks noGrp="1"/>
          </p:cNvSpPr>
          <p:nvPr>
            <p:ph type="subTitle" idx="6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1" name="Google Shape;861;p17"/>
          <p:cNvSpPr txBox="1">
            <a:spLocks noGrp="1"/>
          </p:cNvSpPr>
          <p:nvPr>
            <p:ph type="subTitle" idx="7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2" name="Google Shape;862;p17"/>
          <p:cNvSpPr txBox="1">
            <a:spLocks noGrp="1"/>
          </p:cNvSpPr>
          <p:nvPr>
            <p:ph type="subTitle" idx="8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3" name="Google Shape;863;p17"/>
          <p:cNvSpPr txBox="1">
            <a:spLocks noGrp="1"/>
          </p:cNvSpPr>
          <p:nvPr>
            <p:ph type="subTitle" idx="9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17"/>
          <p:cNvSpPr txBox="1">
            <a:spLocks noGrp="1"/>
          </p:cNvSpPr>
          <p:nvPr>
            <p:ph type="subTitle" idx="13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17"/>
          <p:cNvSpPr txBox="1">
            <a:spLocks noGrp="1"/>
          </p:cNvSpPr>
          <p:nvPr>
            <p:ph type="subTitle" idx="14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17"/>
          <p:cNvSpPr txBox="1">
            <a:spLocks noGrp="1"/>
          </p:cNvSpPr>
          <p:nvPr>
            <p:ph type="subTitle" idx="15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67" name="Google Shape;867;p17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68" name="Google Shape;868;p17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17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7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72" name="Google Shape;8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7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74" name="Google Shape;874;p17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6" name="Google Shape;87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BLANK_1_2">
    <p:bg>
      <p:bgPr>
        <a:solidFill>
          <a:srgbClr val="FFFFFF"/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8"/>
          <p:cNvSpPr txBox="1">
            <a:spLocks noGrp="1"/>
          </p:cNvSpPr>
          <p:nvPr>
            <p:ph type="subTitle" idx="1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9" name="Google Shape;879;p18"/>
          <p:cNvSpPr txBox="1">
            <a:spLocks noGrp="1"/>
          </p:cNvSpPr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80" name="Google Shape;880;p18"/>
          <p:cNvSpPr txBox="1">
            <a:spLocks noGrp="1"/>
          </p:cNvSpPr>
          <p:nvPr>
            <p:ph type="title" idx="2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881" name="Google Shape;881;p18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882" name="Google Shape;882;p18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3" name="Google Shape;883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4" name="Google Shape;884;p18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885" name="Google Shape;885;p18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7" name="Google Shape;887;p18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accent1"/>
        </a:solidFill>
        <a:effectLst/>
      </p:bgPr>
    </p:bg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5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17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22" name="Google Shape;1322;p25"/>
          <p:cNvSpPr txBox="1">
            <a:spLocks noGrp="1"/>
          </p:cNvSpPr>
          <p:nvPr>
            <p:ph type="subTitle" idx="1"/>
          </p:nvPr>
        </p:nvSpPr>
        <p:spPr>
          <a:xfrm>
            <a:off x="914400" y="2571750"/>
            <a:ext cx="36516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323" name="Google Shape;1323;p25"/>
          <p:cNvSpPr txBox="1"/>
          <p:nvPr/>
        </p:nvSpPr>
        <p:spPr>
          <a:xfrm>
            <a:off x="888381" y="3681550"/>
            <a:ext cx="34395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4" name="Google Shape;1324;p25"/>
          <p:cNvSpPr/>
          <p:nvPr/>
        </p:nvSpPr>
        <p:spPr>
          <a:xfrm rot="10800000" flipH="1">
            <a:off x="4366399" y="335155"/>
            <a:ext cx="3758237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25"/>
          <p:cNvSpPr/>
          <p:nvPr/>
        </p:nvSpPr>
        <p:spPr>
          <a:xfrm rot="10800000" flipH="1">
            <a:off x="4323086" y="4314893"/>
            <a:ext cx="2068144" cy="844477"/>
          </a:xfrm>
          <a:custGeom>
            <a:avLst/>
            <a:gdLst/>
            <a:ahLst/>
            <a:cxnLst/>
            <a:rect l="l" t="t" r="r" b="b"/>
            <a:pathLst>
              <a:path w="27216" h="9870" extrusionOk="0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rgbClr val="F59D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25"/>
          <p:cNvSpPr/>
          <p:nvPr/>
        </p:nvSpPr>
        <p:spPr>
          <a:xfrm rot="10800000" flipH="1">
            <a:off x="3363131" y="-81230"/>
            <a:ext cx="2800232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25"/>
          <p:cNvSpPr/>
          <p:nvPr/>
        </p:nvSpPr>
        <p:spPr>
          <a:xfrm rot="10800000" flipH="1">
            <a:off x="7314957" y="222473"/>
            <a:ext cx="1969585" cy="4936898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25"/>
          <p:cNvSpPr/>
          <p:nvPr/>
        </p:nvSpPr>
        <p:spPr>
          <a:xfrm rot="10800000" flipH="1">
            <a:off x="2493374" y="-81232"/>
            <a:ext cx="3958471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25"/>
          <p:cNvSpPr/>
          <p:nvPr/>
        </p:nvSpPr>
        <p:spPr>
          <a:xfrm rot="10800000" flipH="1">
            <a:off x="3363131" y="-81227"/>
            <a:ext cx="2800232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25"/>
          <p:cNvSpPr/>
          <p:nvPr/>
        </p:nvSpPr>
        <p:spPr>
          <a:xfrm rot="10800000" flipH="1">
            <a:off x="6530534" y="703175"/>
            <a:ext cx="1115229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" name="Google Shape;13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400" y="2457450"/>
            <a:ext cx="5587997" cy="3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374" y="-152400"/>
            <a:ext cx="4467226" cy="2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_1_2"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9"/>
          <p:cNvSpPr txBox="1">
            <a:spLocks noGrp="1"/>
          </p:cNvSpPr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1378" name="Google Shape;1378;p29"/>
          <p:cNvGrpSpPr/>
          <p:nvPr/>
        </p:nvGrpSpPr>
        <p:grpSpPr>
          <a:xfrm>
            <a:off x="6820200" y="-775628"/>
            <a:ext cx="2733576" cy="1948491"/>
            <a:chOff x="6820200" y="-775628"/>
            <a:chExt cx="2733576" cy="1948491"/>
          </a:xfrm>
        </p:grpSpPr>
        <p:pic>
          <p:nvPicPr>
            <p:cNvPr id="1379" name="Google Shape;1379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20200" y="-775628"/>
              <a:ext cx="2733576" cy="1537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29"/>
            <p:cNvGrpSpPr/>
            <p:nvPr/>
          </p:nvGrpSpPr>
          <p:grpSpPr>
            <a:xfrm>
              <a:off x="7971350" y="-76206"/>
              <a:ext cx="1248849" cy="1249070"/>
              <a:chOff x="4566375" y="4123125"/>
              <a:chExt cx="565525" cy="565625"/>
            </a:xfrm>
          </p:grpSpPr>
          <p:sp>
            <p:nvSpPr>
              <p:cNvPr id="1381" name="Google Shape;1381;p29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9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9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9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rgbClr val="FCC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85" name="Google Shape;1385;p29"/>
          <p:cNvGrpSpPr/>
          <p:nvPr/>
        </p:nvGrpSpPr>
        <p:grpSpPr>
          <a:xfrm>
            <a:off x="-124850" y="3209925"/>
            <a:ext cx="2622160" cy="2514600"/>
            <a:chOff x="-124850" y="3209925"/>
            <a:chExt cx="2622160" cy="2514600"/>
          </a:xfrm>
        </p:grpSpPr>
        <p:grpSp>
          <p:nvGrpSpPr>
            <p:cNvPr id="1386" name="Google Shape;1386;p29"/>
            <p:cNvGrpSpPr/>
            <p:nvPr/>
          </p:nvGrpSpPr>
          <p:grpSpPr>
            <a:xfrm rot="5400000">
              <a:off x="380886" y="3067041"/>
              <a:ext cx="1659337" cy="2573510"/>
              <a:chOff x="5827590" y="0"/>
              <a:chExt cx="3316410" cy="5143508"/>
            </a:xfrm>
          </p:grpSpPr>
          <p:sp>
            <p:nvSpPr>
              <p:cNvPr id="1387" name="Google Shape;1387;p29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9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9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390" name="Google Shape;1390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130338" y="4215413"/>
              <a:ext cx="2514600" cy="503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2_1">
    <p:bg>
      <p:bgPr>
        <a:solidFill>
          <a:srgbClr val="FFFFFF"/>
        </a:soli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1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403" name="Google Shape;1403;p31"/>
          <p:cNvSpPr txBox="1">
            <a:spLocks noGrp="1"/>
          </p:cNvSpPr>
          <p:nvPr>
            <p:ph type="subTitle" idx="1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4" name="Google Shape;1404;p31"/>
          <p:cNvSpPr txBox="1">
            <a:spLocks noGrp="1"/>
          </p:cNvSpPr>
          <p:nvPr>
            <p:ph type="subTitle" idx="2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5" name="Google Shape;1405;p31"/>
          <p:cNvSpPr txBox="1">
            <a:spLocks noGrp="1"/>
          </p:cNvSpPr>
          <p:nvPr>
            <p:ph type="subTitle" idx="3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6" name="Google Shape;1406;p31"/>
          <p:cNvSpPr txBox="1">
            <a:spLocks noGrp="1"/>
          </p:cNvSpPr>
          <p:nvPr>
            <p:ph type="subTitle" idx="4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7" name="Google Shape;1407;p31"/>
          <p:cNvSpPr txBox="1">
            <a:spLocks noGrp="1"/>
          </p:cNvSpPr>
          <p:nvPr>
            <p:ph type="subTitle" idx="5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8" name="Google Shape;1408;p31"/>
          <p:cNvSpPr txBox="1">
            <a:spLocks noGrp="1"/>
          </p:cNvSpPr>
          <p:nvPr>
            <p:ph type="subTitle" idx="6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9" name="Google Shape;1409;p31"/>
          <p:cNvSpPr txBox="1">
            <a:spLocks noGrp="1"/>
          </p:cNvSpPr>
          <p:nvPr>
            <p:ph type="subTitle" idx="7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0" name="Google Shape;1410;p31"/>
          <p:cNvSpPr txBox="1">
            <a:spLocks noGrp="1"/>
          </p:cNvSpPr>
          <p:nvPr>
            <p:ph type="subTitle" idx="8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31"/>
          <p:cNvSpPr txBox="1">
            <a:spLocks noGrp="1"/>
          </p:cNvSpPr>
          <p:nvPr>
            <p:ph type="subTitle" idx="9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2" name="Google Shape;1412;p31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13" name="Google Shape;1413;p31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14" name="Google Shape;1414;p31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3992" h="15531" extrusionOk="0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1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2599" extrusionOk="0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6" name="Google Shape;1416;p31"/>
            <p:cNvSpPr/>
            <p:nvPr/>
          </p:nvSpPr>
          <p:spPr>
            <a:xfrm rot="-5400000" flipH="1">
              <a:off x="7684384" y="-520131"/>
              <a:ext cx="1080761" cy="2022672"/>
            </a:xfrm>
            <a:custGeom>
              <a:avLst/>
              <a:gdLst/>
              <a:ahLst/>
              <a:cxnLst/>
              <a:rect l="l" t="t" r="r" b="b"/>
              <a:pathLst>
                <a:path w="10796" h="20205" extrusionOk="0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17" name="Google Shape;1417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8" name="Google Shape;1418;p31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19" name="Google Shape;1419;p31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20" name="Google Shape;1420;p31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1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rgbClr val="FCC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24" name="Google Shape;14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noFill/>
        <a:effectLst/>
      </p:bgPr>
    </p:bg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35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6" name="Google Shape;1486;p35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>
            <a:spLocks noGrp="1"/>
          </p:cNvSpPr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subTitle" idx="1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7" name="Google Shape;127;p7"/>
          <p:cNvGrpSpPr/>
          <p:nvPr/>
        </p:nvGrpSpPr>
        <p:grpSpPr>
          <a:xfrm>
            <a:off x="-1204808" y="-74100"/>
            <a:ext cx="7231283" cy="5464048"/>
            <a:chOff x="-1204808" y="-74100"/>
            <a:chExt cx="7231283" cy="5464048"/>
          </a:xfrm>
        </p:grpSpPr>
        <p:sp>
          <p:nvSpPr>
            <p:cNvPr id="128" name="Google Shape;128;p7"/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avLst/>
              <a:gdLst/>
              <a:ahLst/>
              <a:cxnLst/>
              <a:rect l="l" t="t" r="r" b="b"/>
              <a:pathLst>
                <a:path w="15223" h="8282" extrusionOk="0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" name="Google Shape;137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2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ctrTitle" idx="3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 idx="4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0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223" name="Google Shape;223;p10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10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6" name="Google Shape;226;p10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227" name="Google Shape;227;p10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228" name="Google Shape;228;p10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10"/>
          <p:cNvGrpSpPr/>
          <p:nvPr/>
        </p:nvGrpSpPr>
        <p:grpSpPr>
          <a:xfrm>
            <a:off x="-665807" y="3431750"/>
            <a:ext cx="3632735" cy="2280574"/>
            <a:chOff x="-665807" y="3431750"/>
            <a:chExt cx="3632735" cy="2280574"/>
          </a:xfrm>
        </p:grpSpPr>
        <p:sp>
          <p:nvSpPr>
            <p:cNvPr id="232" name="Google Shape;232;p10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3" name="Google Shape;23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1174" y="3431750"/>
              <a:ext cx="3188102" cy="1793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" name="Google Shape;234;p10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235" name="Google Shape;235;p10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0" name="Google Shape;240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solidFill>
          <a:schemeClr val="accen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ECD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">
    <p:bg>
      <p:bgPr>
        <a:solidFill>
          <a:schemeClr val="accen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806" y="-162474"/>
            <a:ext cx="2346874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59" y="-162472"/>
            <a:ext cx="1801202" cy="904284"/>
          </a:xfrm>
          <a:custGeom>
            <a:avLst/>
            <a:gdLst/>
            <a:ahLst/>
            <a:cxnLst/>
            <a:rect l="l" t="t" r="r" b="b"/>
            <a:pathLst>
              <a:path w="28282" h="10569" extrusionOk="0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29" y="-162475"/>
            <a:ext cx="3317595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806" y="-162470"/>
            <a:ext cx="2346874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avLst/>
            <a:gdLst/>
            <a:ahLst/>
            <a:cxnLst/>
            <a:rect l="l" t="t" r="r" b="b"/>
            <a:pathLst>
              <a:path w="293" h="256" extrusionOk="0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avLst/>
            <a:gdLst/>
            <a:ahLst/>
            <a:cxnLst/>
            <a:rect l="l" t="t" r="r" b="b"/>
            <a:pathLst>
              <a:path w="270" h="214" extrusionOk="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5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5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5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5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5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avLst/>
            <a:gdLst/>
            <a:ahLst/>
            <a:cxnLst/>
            <a:rect l="l" t="t" r="r" b="b"/>
            <a:pathLst>
              <a:path w="581" h="440" extrusionOk="0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avLst/>
            <a:gdLst/>
            <a:ahLst/>
            <a:cxnLst/>
            <a:rect l="l" t="t" r="r" b="b"/>
            <a:pathLst>
              <a:path w="599" h="595" extrusionOk="0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0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0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0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0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0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avLst/>
            <a:gdLst/>
            <a:ahLst/>
            <a:cxnLst/>
            <a:rect l="l" t="t" r="r" b="b"/>
            <a:pathLst>
              <a:path w="10" h="5" extrusionOk="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avLst/>
            <a:gdLst/>
            <a:ahLst/>
            <a:cxnLst/>
            <a:rect l="l" t="t" r="r" b="b"/>
            <a:pathLst>
              <a:path w="297" h="304" extrusionOk="0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avLst/>
            <a:gdLst/>
            <a:ahLst/>
            <a:cxnLst/>
            <a:rect l="l" t="t" r="r" b="b"/>
            <a:pathLst>
              <a:path w="297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2" cy="17026"/>
          </a:xfrm>
          <a:custGeom>
            <a:avLst/>
            <a:gdLst/>
            <a:ahLst/>
            <a:cxnLst/>
            <a:rect l="l" t="t" r="r" b="b"/>
            <a:pathLst>
              <a:path w="299" h="199" extrusionOk="0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avLst/>
            <a:gdLst/>
            <a:ahLst/>
            <a:cxnLst/>
            <a:rect l="l" t="t" r="r" b="b"/>
            <a:pathLst>
              <a:path w="458" h="425" extrusionOk="0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avLst/>
            <a:gdLst/>
            <a:ahLst/>
            <a:cxnLst/>
            <a:rect l="l" t="t" r="r" b="b"/>
            <a:pathLst>
              <a:path w="58" h="57" extrusionOk="0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5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5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5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avLst/>
            <a:gdLst/>
            <a:ahLst/>
            <a:cxnLst/>
            <a:rect l="l" t="t" r="r" b="b"/>
            <a:pathLst>
              <a:path w="577" h="553" extrusionOk="0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avLst/>
            <a:gdLst/>
            <a:ahLst/>
            <a:cxnLst/>
            <a:rect l="l" t="t" r="r" b="b"/>
            <a:pathLst>
              <a:path w="221" h="297" extrusionOk="0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avLst/>
            <a:gdLst/>
            <a:ahLst/>
            <a:cxnLst/>
            <a:rect l="l" t="t" r="r" b="b"/>
            <a:pathLst>
              <a:path w="303" h="265" extrusionOk="0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avLst/>
            <a:gdLst/>
            <a:ahLst/>
            <a:cxnLst/>
            <a:rect l="l" t="t" r="r" b="b"/>
            <a:pathLst>
              <a:path w="591" h="473" extrusionOk="0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avLst/>
            <a:gdLst/>
            <a:ahLst/>
            <a:cxnLst/>
            <a:rect l="l" t="t" r="r" b="b"/>
            <a:pathLst>
              <a:path w="303" h="189" extrusionOk="0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avLst/>
            <a:gdLst/>
            <a:ahLst/>
            <a:cxnLst/>
            <a:rect l="l" t="t" r="r" b="b"/>
            <a:pathLst>
              <a:path w="297" h="195" extrusionOk="0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avLst/>
            <a:gdLst/>
            <a:ahLst/>
            <a:cxnLst/>
            <a:rect l="l" t="t" r="r" b="b"/>
            <a:pathLst>
              <a:path w="519" h="238" extrusionOk="0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7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7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avLst/>
            <a:gdLst/>
            <a:ahLst/>
            <a:cxnLst/>
            <a:rect l="l" t="t" r="r" b="b"/>
            <a:pathLst>
              <a:path w="297" h="86" extrusionOk="0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avLst/>
            <a:gdLst/>
            <a:ahLst/>
            <a:cxnLst/>
            <a:rect l="l" t="t" r="r" b="b"/>
            <a:pathLst>
              <a:path w="304" h="143" extrusionOk="0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avLst/>
            <a:gdLst/>
            <a:ahLst/>
            <a:cxnLst/>
            <a:rect l="l" t="t" r="r" b="b"/>
            <a:pathLst>
              <a:path w="304" h="297" extrusionOk="0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2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2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5" y="270894"/>
            <a:ext cx="32799" cy="14631"/>
          </a:xfrm>
          <a:custGeom>
            <a:avLst/>
            <a:gdLst/>
            <a:ahLst/>
            <a:cxnLst/>
            <a:rect l="l" t="t" r="r" b="b"/>
            <a:pathLst>
              <a:path w="515" h="171" extrusionOk="0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avLst/>
            <a:gdLst/>
            <a:ahLst/>
            <a:cxnLst/>
            <a:rect l="l" t="t" r="r" b="b"/>
            <a:pathLst>
              <a:path w="482" h="151" extrusionOk="0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4" y="100117"/>
            <a:ext cx="37894" cy="51422"/>
          </a:xfrm>
          <a:custGeom>
            <a:avLst/>
            <a:gdLst/>
            <a:ahLst/>
            <a:cxnLst/>
            <a:rect l="l" t="t" r="r" b="b"/>
            <a:pathLst>
              <a:path w="595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4" y="-70488"/>
            <a:ext cx="37894" cy="51336"/>
          </a:xfrm>
          <a:custGeom>
            <a:avLst/>
            <a:gdLst/>
            <a:ahLst/>
            <a:cxnLst/>
            <a:rect l="l" t="t" r="r" b="b"/>
            <a:pathLst>
              <a:path w="595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avLst/>
            <a:gdLst/>
            <a:ahLst/>
            <a:cxnLst/>
            <a:rect l="l" t="t" r="r" b="b"/>
            <a:pathLst>
              <a:path w="303" h="275" extrusionOk="0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1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1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1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1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avLst/>
            <a:gdLst/>
            <a:ahLst/>
            <a:cxnLst/>
            <a:rect l="l" t="t" r="r" b="b"/>
            <a:pathLst>
              <a:path w="298" h="238" extrusionOk="0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rot="10800000" flipH="1">
              <a:off x="8907055" y="1956800"/>
              <a:ext cx="134046" cy="131934"/>
            </a:xfrm>
            <a:custGeom>
              <a:avLst/>
              <a:gdLst/>
              <a:ahLst/>
              <a:cxnLst/>
              <a:rect l="l" t="t" r="r" b="b"/>
              <a:pathLst>
                <a:path w="1764" h="1542" extrusionOk="0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rot="10800000" flipH="1">
              <a:off x="9071189" y="1974509"/>
              <a:ext cx="275692" cy="299118"/>
            </a:xfrm>
            <a:custGeom>
              <a:avLst/>
              <a:gdLst/>
              <a:ahLst/>
              <a:cxnLst/>
              <a:rect l="l" t="t" r="r" b="b"/>
              <a:pathLst>
                <a:path w="3628" h="3496" extrusionOk="0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rot="10800000" flipH="1">
              <a:off x="9235323" y="2129457"/>
              <a:ext cx="275996" cy="330689"/>
            </a:xfrm>
            <a:custGeom>
              <a:avLst/>
              <a:gdLst/>
              <a:ahLst/>
              <a:cxnLst/>
              <a:rect l="l" t="t" r="r" b="b"/>
              <a:pathLst>
                <a:path w="3632" h="3865" extrusionOk="0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rot="10800000" flipH="1">
              <a:off x="8986311" y="1953462"/>
              <a:ext cx="219687" cy="227675"/>
            </a:xfrm>
            <a:custGeom>
              <a:avLst/>
              <a:gdLst/>
              <a:ahLst/>
              <a:cxnLst/>
              <a:rect l="l" t="t" r="r" b="b"/>
              <a:pathLst>
                <a:path w="2891" h="2661" extrusionOk="0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rot="10800000" flipH="1">
              <a:off x="9150369" y="2016091"/>
              <a:ext cx="320450" cy="349940"/>
            </a:xfrm>
            <a:custGeom>
              <a:avLst/>
              <a:gdLst/>
              <a:ahLst/>
              <a:cxnLst/>
              <a:rect l="l" t="t" r="r" b="b"/>
              <a:pathLst>
                <a:path w="4217" h="4090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rot="10800000" flipH="1">
              <a:off x="8904244" y="2070595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rot="10800000" flipH="1">
              <a:off x="9068302" y="225531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rot="10800000" flipH="1">
              <a:off x="9232436" y="2439698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rot="10800000" flipH="1">
              <a:off x="9232436" y="243969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rot="10800000" flipH="1">
              <a:off x="9002800" y="2181052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rot="10800000" flipH="1">
              <a:off x="8986235" y="216291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rot="10800000" flipH="1">
              <a:off x="9166858" y="2365946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rot="10800000" flipH="1">
              <a:off x="9150369" y="234729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rot="10800000" flipH="1">
              <a:off x="8742998" y="2864663"/>
              <a:ext cx="771602" cy="887257"/>
            </a:xfrm>
            <a:custGeom>
              <a:avLst/>
              <a:gdLst/>
              <a:ahLst/>
              <a:cxnLst/>
              <a:rect l="l" t="t" r="r" b="b"/>
              <a:pathLst>
                <a:path w="10154" h="10370" extrusionOk="0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rot="10800000" flipH="1">
              <a:off x="8907055" y="3236163"/>
              <a:ext cx="605716" cy="700651"/>
            </a:xfrm>
            <a:custGeom>
              <a:avLst/>
              <a:gdLst/>
              <a:ahLst/>
              <a:cxnLst/>
              <a:rect l="l" t="t" r="r" b="b"/>
              <a:pathLst>
                <a:path w="7971" h="8189" extrusionOk="0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rot="10800000" flipH="1">
              <a:off x="9071189" y="3608604"/>
              <a:ext cx="439070" cy="512932"/>
            </a:xfrm>
            <a:custGeom>
              <a:avLst/>
              <a:gdLst/>
              <a:ahLst/>
              <a:cxnLst/>
              <a:rect l="l" t="t" r="r" b="b"/>
              <a:pathLst>
                <a:path w="5778" h="5995" extrusionOk="0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rot="10800000" flipH="1">
              <a:off x="9235323" y="3981473"/>
              <a:ext cx="272044" cy="324871"/>
            </a:xfrm>
            <a:custGeom>
              <a:avLst/>
              <a:gdLst/>
              <a:ahLst/>
              <a:cxnLst/>
              <a:rect l="l" t="t" r="r" b="b"/>
              <a:pathLst>
                <a:path w="3580" h="3797" extrusionOk="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rot="10800000" flipH="1">
              <a:off x="8824988" y="3050156"/>
              <a:ext cx="688849" cy="796649"/>
            </a:xfrm>
            <a:custGeom>
              <a:avLst/>
              <a:gdLst/>
              <a:ahLst/>
              <a:cxnLst/>
              <a:rect l="l" t="t" r="r" b="b"/>
              <a:pathLst>
                <a:path w="9065" h="9311" extrusionOk="0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rot="10800000" flipH="1">
              <a:off x="8989122" y="3422170"/>
              <a:ext cx="522507" cy="610214"/>
            </a:xfrm>
            <a:custGeom>
              <a:avLst/>
              <a:gdLst/>
              <a:ahLst/>
              <a:cxnLst/>
              <a:rect l="l" t="t" r="r" b="b"/>
              <a:pathLst>
                <a:path w="6876" h="7132" extrusionOk="0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rot="10800000" flipH="1">
              <a:off x="9150369" y="3795038"/>
              <a:ext cx="358445" cy="418902"/>
            </a:xfrm>
            <a:custGeom>
              <a:avLst/>
              <a:gdLst/>
              <a:ahLst/>
              <a:cxnLst/>
              <a:rect l="l" t="t" r="r" b="b"/>
              <a:pathLst>
                <a:path w="4717" h="4896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rot="10800000" flipH="1">
              <a:off x="8756523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rot="10800000" flipH="1">
              <a:off x="8740034" y="373335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rot="10800000" flipH="1">
              <a:off x="8904244" y="391807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rot="10800000" flipH="1">
              <a:off x="8904244" y="391807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rot="10800000" flipH="1">
              <a:off x="9068302" y="410288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rot="10800000" flipH="1">
              <a:off x="9248925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rot="10800000" flipH="1">
              <a:off x="9232436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rot="10800000" flipH="1">
              <a:off x="8822177" y="382575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rot="10800000" flipH="1">
              <a:off x="8822177" y="382575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rot="10800000" flipH="1">
              <a:off x="8986235" y="401048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rot="10800000" flipH="1">
              <a:off x="9166858" y="4213855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rot="10800000" flipH="1">
              <a:off x="9150369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rot="10800000" flipH="1">
              <a:off x="9081904" y="2276707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rot="10800000" flipH="1">
              <a:off x="9246113" y="246151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0800000" flipH="1">
              <a:off x="8983423" y="2166165"/>
              <a:ext cx="2888" cy="2909"/>
            </a:xfrm>
            <a:custGeom>
              <a:avLst/>
              <a:gdLst/>
              <a:ahLst/>
              <a:cxnLst/>
              <a:rect l="l" t="t" r="r" b="b"/>
              <a:pathLst>
                <a:path w="38" h="34" extrusionOk="0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0800000" flipH="1">
              <a:off x="9147557" y="235054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0800000" flipH="1">
              <a:off x="8086386" y="2076918"/>
              <a:ext cx="831483" cy="935855"/>
            </a:xfrm>
            <a:custGeom>
              <a:avLst/>
              <a:gdLst/>
              <a:ahLst/>
              <a:cxnLst/>
              <a:rect l="l" t="t" r="r" b="b"/>
              <a:pathLst>
                <a:path w="10942" h="10938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0800000" flipH="1">
              <a:off x="8901280" y="2073761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rot="10800000" flipH="1">
              <a:off x="8250596" y="2261470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rot="10800000" flipH="1">
              <a:off x="9065490" y="2258141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rot="10800000" flipH="1">
              <a:off x="8414654" y="2443026"/>
              <a:ext cx="831559" cy="939363"/>
            </a:xfrm>
            <a:custGeom>
              <a:avLst/>
              <a:gdLst/>
              <a:ahLst/>
              <a:cxnLst/>
              <a:rect l="l" t="t" r="r" b="b"/>
              <a:pathLst>
                <a:path w="10943" h="10979" extrusionOk="0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rot="10800000" flipH="1">
              <a:off x="9229548" y="2443034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rot="10800000" flipH="1">
              <a:off x="8578788" y="2630915"/>
              <a:ext cx="831483" cy="936283"/>
            </a:xfrm>
            <a:custGeom>
              <a:avLst/>
              <a:gdLst/>
              <a:ahLst/>
              <a:cxnLst/>
              <a:rect l="l" t="t" r="r" b="b"/>
              <a:pathLst>
                <a:path w="10942" h="10943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rot="10800000" flipH="1">
              <a:off x="8144897" y="2003595"/>
              <a:ext cx="690293" cy="777569"/>
            </a:xfrm>
            <a:custGeom>
              <a:avLst/>
              <a:gdLst/>
              <a:ahLst/>
              <a:cxnLst/>
              <a:rect l="l" t="t" r="r" b="b"/>
              <a:pathLst>
                <a:path w="9084" h="9088" extrusionOk="0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rot="10800000" flipH="1">
              <a:off x="8168529" y="2168980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rot="10800000" flipH="1">
              <a:off x="8983423" y="2166165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rot="10800000" flipH="1">
              <a:off x="8332663" y="2353788"/>
              <a:ext cx="831483" cy="939449"/>
            </a:xfrm>
            <a:custGeom>
              <a:avLst/>
              <a:gdLst/>
              <a:ahLst/>
              <a:cxnLst/>
              <a:rect l="l" t="t" r="r" b="b"/>
              <a:pathLst>
                <a:path w="10942" h="10980" extrusionOk="0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rot="10800000" flipH="1">
              <a:off x="9147557" y="2350545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0800000" flipH="1">
              <a:off x="8496721" y="2538596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0800000" flipH="1">
              <a:off x="8657967" y="2720153"/>
              <a:ext cx="834370" cy="939363"/>
            </a:xfrm>
            <a:custGeom>
              <a:avLst/>
              <a:gdLst/>
              <a:ahLst/>
              <a:cxnLst/>
              <a:rect l="l" t="t" r="r" b="b"/>
              <a:pathLst>
                <a:path w="10980" h="10979" extrusionOk="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0800000" flipH="1">
              <a:off x="8083575" y="2994122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rot="10800000" flipH="1">
              <a:off x="8264198" y="31974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rot="10800000" flipH="1">
              <a:off x="8247708" y="317893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rot="10800000" flipH="1">
              <a:off x="8411842" y="336373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10800000" flipH="1">
              <a:off x="8411842" y="336373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rot="10800000" flipH="1">
              <a:off x="8575976" y="354846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rot="10800000" flipH="1">
              <a:off x="8182131" y="3105092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rot="10800000" flipH="1">
              <a:off x="8165642" y="3086526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rot="10800000" flipH="1">
              <a:off x="8329775" y="327133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rot="10800000" flipH="1">
              <a:off x="8329775" y="327133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rot="10800000" flipH="1">
              <a:off x="8493909" y="3456142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rot="10800000" flipH="1">
              <a:off x="8674532" y="3659431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rot="10800000" flipH="1">
              <a:off x="8657967" y="364086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rot="10800000" flipH="1">
              <a:off x="9059335" y="4722244"/>
              <a:ext cx="446669" cy="502494"/>
            </a:xfrm>
            <a:custGeom>
              <a:avLst/>
              <a:gdLst/>
              <a:ahLst/>
              <a:cxnLst/>
              <a:rect l="l" t="t" r="r" b="b"/>
              <a:pathLst>
                <a:path w="5878" h="5873" extrusionOk="0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rot="10800000" flipH="1">
              <a:off x="9223469" y="4905855"/>
              <a:ext cx="283519" cy="318882"/>
            </a:xfrm>
            <a:custGeom>
              <a:avLst/>
              <a:gdLst/>
              <a:ahLst/>
              <a:cxnLst/>
              <a:rect l="l" t="t" r="r" b="b"/>
              <a:pathLst>
                <a:path w="3731" h="3727" extrusionOk="0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rot="10800000" flipH="1">
              <a:off x="8835779" y="384749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rot="10800000" flipH="1">
              <a:off x="8999837" y="4032298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rot="10800000" flipH="1">
              <a:off x="9147557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rot="10800000" flipH="1">
              <a:off x="7935930" y="4675875"/>
              <a:ext cx="2964" cy="2909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rot="10800000" flipH="1">
              <a:off x="8753712" y="375517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rot="10800000" flipH="1">
              <a:off x="7922328" y="3739763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rot="10800000" flipH="1">
              <a:off x="8737222" y="373651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rot="10800000" flipH="1">
              <a:off x="8083575" y="4842116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rot="10800000" flipH="1">
              <a:off x="8086386" y="3924571"/>
              <a:ext cx="831483" cy="935770"/>
            </a:xfrm>
            <a:custGeom>
              <a:avLst/>
              <a:gdLst/>
              <a:ahLst/>
              <a:cxnLst/>
              <a:rect l="l" t="t" r="r" b="b"/>
              <a:pathLst>
                <a:path w="10942" h="10937" extrusionOk="0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rot="10800000" flipH="1">
              <a:off x="8901280" y="3921328"/>
              <a:ext cx="3040" cy="3337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rot="10800000" flipH="1">
              <a:off x="8901280" y="392132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rot="10800000" flipH="1">
              <a:off x="8250596" y="4109379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rot="10800000" flipH="1">
              <a:off x="9065490" y="4106135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rot="10800000" flipH="1">
              <a:off x="9246113" y="430951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rot="10800000" flipH="1">
              <a:off x="8414654" y="4294101"/>
              <a:ext cx="831559" cy="930636"/>
            </a:xfrm>
            <a:custGeom>
              <a:avLst/>
              <a:gdLst/>
              <a:ahLst/>
              <a:cxnLst/>
              <a:rect l="l" t="t" r="r" b="b"/>
              <a:pathLst>
                <a:path w="10943" h="10877" extrusionOk="0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rot="10800000" flipH="1">
              <a:off x="9229548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rot="10800000" flipH="1">
              <a:off x="8731067" y="4478997"/>
              <a:ext cx="679199" cy="745741"/>
            </a:xfrm>
            <a:custGeom>
              <a:avLst/>
              <a:gdLst/>
              <a:ahLst/>
              <a:cxnLst/>
              <a:rect l="l" t="t" r="r" b="b"/>
              <a:pathLst>
                <a:path w="8938" h="8716" extrusionOk="0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rot="10800000" flipH="1">
              <a:off x="8001508" y="3828916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rot="10800000" flipH="1">
              <a:off x="8819213" y="382892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rot="10800000" flipH="1">
              <a:off x="8168529" y="4016975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rot="10800000" flipH="1">
              <a:off x="8983423" y="401373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rot="10800000" flipH="1">
              <a:off x="8332663" y="4201697"/>
              <a:ext cx="834294" cy="939021"/>
            </a:xfrm>
            <a:custGeom>
              <a:avLst/>
              <a:gdLst/>
              <a:ahLst/>
              <a:cxnLst/>
              <a:rect l="l" t="t" r="r" b="b"/>
              <a:pathLst>
                <a:path w="10979" h="10975" extrusionOk="0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rot="10800000" flipH="1">
              <a:off x="9147557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rot="10800000" flipH="1">
              <a:off x="8567010" y="4386506"/>
              <a:ext cx="761192" cy="838231"/>
            </a:xfrm>
            <a:custGeom>
              <a:avLst/>
              <a:gdLst/>
              <a:ahLst/>
              <a:cxnLst/>
              <a:rect l="l" t="t" r="r" b="b"/>
              <a:pathLst>
                <a:path w="10017" h="9797" extrusionOk="0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rot="10800000" flipH="1">
              <a:off x="8895277" y="4571401"/>
              <a:ext cx="597053" cy="653336"/>
            </a:xfrm>
            <a:custGeom>
              <a:avLst/>
              <a:gdLst/>
              <a:ahLst/>
              <a:cxnLst/>
              <a:rect l="l" t="t" r="r" b="b"/>
              <a:pathLst>
                <a:path w="7857" h="7636" extrusionOk="0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rot="10800000" flipH="1">
              <a:off x="7919517" y="4657223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rot="10800000" flipH="1">
              <a:off x="8083575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rot="10800000" flipH="1">
              <a:off x="8018073" y="476785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rot="10800000" flipH="1">
              <a:off x="8001508" y="474962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rot="10800000" flipH="1">
              <a:off x="8182131" y="4952573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rot="10800000" flipH="1">
              <a:off x="8165642" y="493452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rot="10800000" flipH="1">
              <a:off x="8343377" y="329315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rot="10800000" flipH="1">
              <a:off x="8655156" y="364420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rot="10800000" flipH="1">
              <a:off x="7099152" y="3523903"/>
              <a:ext cx="221587" cy="228017"/>
            </a:xfrm>
            <a:custGeom>
              <a:avLst/>
              <a:gdLst/>
              <a:ahLst/>
              <a:cxnLst/>
              <a:rect l="l" t="t" r="r" b="b"/>
              <a:pathLst>
                <a:path w="2916" h="2665" extrusionOk="0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rot="10800000" flipH="1">
              <a:off x="7266173" y="3000616"/>
              <a:ext cx="831103" cy="936198"/>
            </a:xfrm>
            <a:custGeom>
              <a:avLst/>
              <a:gdLst/>
              <a:ahLst/>
              <a:cxnLst/>
              <a:rect l="l" t="t" r="r" b="b"/>
              <a:pathLst>
                <a:path w="10937" h="10942" extrusionOk="0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rot="10800000" flipH="1">
              <a:off x="8080763" y="299737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rot="10800000" flipH="1">
              <a:off x="7429927" y="3185339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rot="10800000" flipH="1">
              <a:off x="8261310" y="3200747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rot="10800000" flipH="1">
              <a:off x="8244821" y="318218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rot="10800000" flipH="1">
              <a:off x="8408955" y="3366903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rot="10800000" flipH="1">
              <a:off x="7591173" y="428777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rot="10800000" flipH="1">
              <a:off x="7594061" y="3370232"/>
              <a:ext cx="831483" cy="936112"/>
            </a:xfrm>
            <a:custGeom>
              <a:avLst/>
              <a:gdLst/>
              <a:ahLst/>
              <a:cxnLst/>
              <a:rect l="l" t="t" r="r" b="b"/>
              <a:pathLst>
                <a:path w="10942" h="10941" extrusionOk="0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rot="10800000" flipH="1">
              <a:off x="8408955" y="336690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rot="10800000" flipH="1">
              <a:off x="7758195" y="3554955"/>
              <a:ext cx="831407" cy="936198"/>
            </a:xfrm>
            <a:custGeom>
              <a:avLst/>
              <a:gdLst/>
              <a:ahLst/>
              <a:cxnLst/>
              <a:rect l="l" t="t" r="r" b="b"/>
              <a:pathLst>
                <a:path w="10941" h="10942" extrusionOk="0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rot="10800000" flipH="1">
              <a:off x="8573089" y="355179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rot="10800000" flipH="1">
              <a:off x="7184182" y="3431925"/>
              <a:ext cx="382458" cy="412399"/>
            </a:xfrm>
            <a:custGeom>
              <a:avLst/>
              <a:gdLst/>
              <a:ahLst/>
              <a:cxnLst/>
              <a:rect l="l" t="t" r="r" b="b"/>
              <a:pathLst>
                <a:path w="5033" h="4820" extrusionOk="0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rot="10800000" flipH="1">
              <a:off x="8179319" y="3108258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rot="10800000" flipH="1">
              <a:off x="7348240" y="3092935"/>
              <a:ext cx="831179" cy="939449"/>
            </a:xfrm>
            <a:custGeom>
              <a:avLst/>
              <a:gdLst/>
              <a:ahLst/>
              <a:cxnLst/>
              <a:rect l="l" t="t" r="r" b="b"/>
              <a:pathLst>
                <a:path w="10938" h="10980" extrusionOk="0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rot="10800000" flipH="1">
              <a:off x="8162754" y="3089777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rot="10800000" flipH="1">
              <a:off x="7509182" y="3274491"/>
              <a:ext cx="834294" cy="939449"/>
            </a:xfrm>
            <a:custGeom>
              <a:avLst/>
              <a:gdLst/>
              <a:ahLst/>
              <a:cxnLst/>
              <a:rect l="l" t="t" r="r" b="b"/>
              <a:pathLst>
                <a:path w="10979" h="10980" extrusionOk="0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rot="10800000" flipH="1">
              <a:off x="8326888" y="3274499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rot="10800000" flipH="1">
              <a:off x="7676204" y="3462551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rot="10800000" flipH="1">
              <a:off x="8491098" y="345930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rot="10800000" flipH="1">
              <a:off x="7840261" y="3647359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rot="10800000" flipH="1">
              <a:off x="8655156" y="364420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rot="10800000" flipH="1">
              <a:off x="7115337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rot="10800000" flipH="1">
              <a:off x="7099152" y="3733354"/>
              <a:ext cx="19149" cy="21903"/>
            </a:xfrm>
            <a:custGeom>
              <a:avLst/>
              <a:gdLst/>
              <a:ahLst/>
              <a:cxnLst/>
              <a:rect l="l" t="t" r="r" b="b"/>
              <a:pathLst>
                <a:path w="252" h="256" extrusionOk="0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rot="10800000" flipH="1">
              <a:off x="7263361" y="3918076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rot="10800000" flipH="1">
              <a:off x="7427495" y="410288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rot="10800000" flipH="1">
              <a:off x="7591173" y="428777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rot="10800000" flipH="1">
              <a:off x="7755307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rot="10800000" flipH="1">
              <a:off x="7181219" y="382575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rot="10800000" flipH="1">
              <a:off x="7345428" y="401048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rot="10800000" flipH="1">
              <a:off x="7345428" y="4010480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rot="10800000" flipH="1">
              <a:off x="7525672" y="42138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rot="10800000" flipH="1">
              <a:off x="7509486" y="419528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rot="10800000" flipH="1">
              <a:off x="7673240" y="4380096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rot="10800000" flipH="1">
              <a:off x="7837450" y="456490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rot="10800000" flipH="1">
              <a:off x="7837450" y="4564904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rot="10800000" flipH="1">
              <a:off x="7017161" y="3571561"/>
              <a:ext cx="97115" cy="87956"/>
            </a:xfrm>
            <a:custGeom>
              <a:avLst/>
              <a:gdLst/>
              <a:ahLst/>
              <a:cxnLst/>
              <a:rect l="l" t="t" r="r" b="b"/>
              <a:pathLst>
                <a:path w="1278" h="1028" extrusionOk="0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rot="10800000" flipH="1">
              <a:off x="7033270" y="3659431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rot="10800000" flipH="1">
              <a:off x="7017161" y="364086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rot="10800000" flipH="1">
              <a:off x="7933043" y="467869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rot="10800000" flipH="1">
              <a:off x="8080763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rot="10800000" flipH="1">
              <a:off x="7998696" y="475296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rot="10800000" flipH="1">
              <a:off x="7418529" y="4663721"/>
              <a:ext cx="514604" cy="561017"/>
            </a:xfrm>
            <a:custGeom>
              <a:avLst/>
              <a:gdLst/>
              <a:ahLst/>
              <a:cxnLst/>
              <a:rect l="l" t="t" r="r" b="b"/>
              <a:pathLst>
                <a:path w="6772" h="6557" extrusionOk="0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rot="10800000" flipH="1">
              <a:off x="7916553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rot="10800000" flipH="1">
              <a:off x="7746720" y="4848530"/>
              <a:ext cx="350542" cy="376207"/>
            </a:xfrm>
            <a:custGeom>
              <a:avLst/>
              <a:gdLst/>
              <a:ahLst/>
              <a:cxnLst/>
              <a:rect l="l" t="t" r="r" b="b"/>
              <a:pathLst>
                <a:path w="4613" h="4397" extrusionOk="0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rot="10800000" flipH="1">
              <a:off x="8080763" y="4845282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rot="10800000" flipH="1">
              <a:off x="7582587" y="4756125"/>
              <a:ext cx="432611" cy="468612"/>
            </a:xfrm>
            <a:custGeom>
              <a:avLst/>
              <a:gdLst/>
              <a:ahLst/>
              <a:cxnLst/>
              <a:rect l="l" t="t" r="r" b="b"/>
              <a:pathLst>
                <a:path w="5693" h="5477" extrusionOk="0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rot="10800000" flipH="1">
              <a:off x="7998696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rot="10800000" flipH="1">
              <a:off x="8179319" y="495591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rot="10800000" flipH="1">
              <a:off x="7910854" y="4940935"/>
              <a:ext cx="268549" cy="283803"/>
            </a:xfrm>
            <a:custGeom>
              <a:avLst/>
              <a:gdLst/>
              <a:ahLst/>
              <a:cxnLst/>
              <a:rect l="l" t="t" r="r" b="b"/>
              <a:pathLst>
                <a:path w="3534" h="3317" extrusionOk="0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rot="10800000" flipH="1">
              <a:off x="8162754" y="493768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rot="10800000" flipH="1">
              <a:off x="7096340" y="373651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rot="10800000" flipH="1">
              <a:off x="7588362" y="429094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rot="10800000" flipH="1">
              <a:off x="7358650" y="40322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rot="10800000" flipH="1">
              <a:off x="7506675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rot="10800000" flipH="1">
              <a:off x="7851052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rot="10800000" flipH="1">
              <a:off x="6281446" y="3739763"/>
              <a:ext cx="833990" cy="936198"/>
            </a:xfrm>
            <a:custGeom>
              <a:avLst/>
              <a:gdLst/>
              <a:ahLst/>
              <a:cxnLst/>
              <a:rect l="l" t="t" r="r" b="b"/>
              <a:pathLst>
                <a:path w="10975" h="10942" extrusionOk="0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rot="10800000" flipH="1">
              <a:off x="6295048" y="4675875"/>
              <a:ext cx="3040" cy="2909"/>
            </a:xfrm>
            <a:custGeom>
              <a:avLst/>
              <a:gdLst/>
              <a:ahLst/>
              <a:cxnLst/>
              <a:rect l="l" t="t" r="r" b="b"/>
              <a:pathLst>
                <a:path w="40" h="34" extrusionOk="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rot="10800000" flipH="1">
              <a:off x="7096340" y="373651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rot="10800000" flipH="1">
              <a:off x="6444364" y="3924571"/>
              <a:ext cx="832318" cy="935770"/>
            </a:xfrm>
            <a:custGeom>
              <a:avLst/>
              <a:gdLst/>
              <a:ahLst/>
              <a:cxnLst/>
              <a:rect l="l" t="t" r="r" b="b"/>
              <a:pathLst>
                <a:path w="10953" h="10937" extrusionOk="0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rot="10800000" flipH="1">
              <a:off x="7260474" y="3921327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rot="10800000" flipH="1">
              <a:off x="6609714" y="4109379"/>
              <a:ext cx="831103" cy="935684"/>
            </a:xfrm>
            <a:custGeom>
              <a:avLst/>
              <a:gdLst/>
              <a:ahLst/>
              <a:cxnLst/>
              <a:rect l="l" t="t" r="r" b="b"/>
              <a:pathLst>
                <a:path w="10937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rot="10800000" flipH="1">
              <a:off x="7424608" y="4106135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rot="10800000" flipH="1">
              <a:off x="6770960" y="4294101"/>
              <a:ext cx="833914" cy="930636"/>
            </a:xfrm>
            <a:custGeom>
              <a:avLst/>
              <a:gdLst/>
              <a:ahLst/>
              <a:cxnLst/>
              <a:rect l="l" t="t" r="r" b="b"/>
              <a:pathLst>
                <a:path w="10974" h="10877" extrusionOk="0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rot="10800000" flipH="1">
              <a:off x="7588362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rot="10800000" flipH="1">
              <a:off x="7090261" y="4478997"/>
              <a:ext cx="678819" cy="745741"/>
            </a:xfrm>
            <a:custGeom>
              <a:avLst/>
              <a:gdLst/>
              <a:ahLst/>
              <a:cxnLst/>
              <a:rect l="l" t="t" r="r" b="b"/>
              <a:pathLst>
                <a:path w="8933" h="8716" extrusionOk="0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rot="10800000" flipH="1">
              <a:off x="7752495" y="447566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rot="10800000" flipH="1">
              <a:off x="6363513" y="3832081"/>
              <a:ext cx="831179" cy="935855"/>
            </a:xfrm>
            <a:custGeom>
              <a:avLst/>
              <a:gdLst/>
              <a:ahLst/>
              <a:cxnLst/>
              <a:rect l="l" t="t" r="r" b="b"/>
              <a:pathLst>
                <a:path w="10938" h="10938" extrusionOk="0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rot="10800000" flipH="1">
              <a:off x="7178407" y="3828923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rot="10800000" flipH="1">
              <a:off x="6524759" y="493452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rot="10800000" flipH="1">
              <a:off x="6527571" y="4014151"/>
              <a:ext cx="831179" cy="938508"/>
            </a:xfrm>
            <a:custGeom>
              <a:avLst/>
              <a:gdLst/>
              <a:ahLst/>
              <a:cxnLst/>
              <a:rect l="l" t="t" r="r" b="b"/>
              <a:pathLst>
                <a:path w="10938" h="10969" extrusionOk="0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rot="10800000" flipH="1">
              <a:off x="7342465" y="401373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rot="10800000" flipH="1">
              <a:off x="6691781" y="4201697"/>
              <a:ext cx="832926" cy="937224"/>
            </a:xfrm>
            <a:custGeom>
              <a:avLst/>
              <a:gdLst/>
              <a:ahLst/>
              <a:cxnLst/>
              <a:rect l="l" t="t" r="r" b="b"/>
              <a:pathLst>
                <a:path w="10961" h="10954" extrusionOk="0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rot="10800000" flipH="1">
              <a:off x="7506675" y="419853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10800000" flipH="1">
              <a:off x="6926127" y="4386506"/>
              <a:ext cx="760888" cy="838231"/>
            </a:xfrm>
            <a:custGeom>
              <a:avLst/>
              <a:gdLst/>
              <a:ahLst/>
              <a:cxnLst/>
              <a:rect l="l" t="t" r="r" b="b"/>
              <a:pathLst>
                <a:path w="10013" h="9797" extrusionOk="0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10800000" flipH="1">
              <a:off x="7670429" y="4383347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10800000" flipH="1">
              <a:off x="7254319" y="4571401"/>
              <a:ext cx="596825" cy="653336"/>
            </a:xfrm>
            <a:custGeom>
              <a:avLst/>
              <a:gdLst/>
              <a:ahLst/>
              <a:cxnLst/>
              <a:rect l="l" t="t" r="r" b="b"/>
              <a:pathLst>
                <a:path w="7854" h="7636" extrusionOk="0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10800000" flipH="1">
              <a:off x="7834486" y="456807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10800000" flipH="1">
              <a:off x="6278634" y="465722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0800000" flipH="1">
              <a:off x="6459258" y="48602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10800000" flipH="1">
              <a:off x="6442692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10800000" flipH="1">
              <a:off x="6360701" y="4749627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10800000" flipH="1">
              <a:off x="6524759" y="493452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10800000" flipH="1">
              <a:off x="7014273" y="364420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10800000" flipH="1">
              <a:off x="5953178" y="3674398"/>
              <a:ext cx="577448" cy="631946"/>
            </a:xfrm>
            <a:custGeom>
              <a:avLst/>
              <a:gdLst/>
              <a:ahLst/>
              <a:cxnLst/>
              <a:rect l="l" t="t" r="r" b="b"/>
              <a:pathLst>
                <a:path w="7599" h="7386" extrusionOk="0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10800000" flipH="1">
              <a:off x="6114425" y="3603382"/>
              <a:ext cx="807850" cy="887771"/>
            </a:xfrm>
            <a:custGeom>
              <a:avLst/>
              <a:gdLst/>
              <a:ahLst/>
              <a:cxnLst/>
              <a:rect l="l" t="t" r="r" b="b"/>
              <a:pathLst>
                <a:path w="10631" h="10376" extrusionOk="0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10800000" flipH="1">
              <a:off x="5871111" y="3749007"/>
              <a:ext cx="429419" cy="464933"/>
            </a:xfrm>
            <a:custGeom>
              <a:avLst/>
              <a:gdLst/>
              <a:ahLst/>
              <a:cxnLst/>
              <a:rect l="l" t="t" r="r" b="b"/>
              <a:pathLst>
                <a:path w="5651" h="5434" extrusionOk="0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10800000" flipH="1">
              <a:off x="6035245" y="3633585"/>
              <a:ext cx="695992" cy="768414"/>
            </a:xfrm>
            <a:custGeom>
              <a:avLst/>
              <a:gdLst/>
              <a:ahLst/>
              <a:cxnLst/>
              <a:rect l="l" t="t" r="r" b="b"/>
              <a:pathLst>
                <a:path w="9159" h="8981" extrusionOk="0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10800000" flipH="1">
              <a:off x="6199455" y="3647359"/>
              <a:ext cx="831027" cy="939021"/>
            </a:xfrm>
            <a:custGeom>
              <a:avLst/>
              <a:gdLst/>
              <a:ahLst/>
              <a:cxnLst/>
              <a:rect l="l" t="t" r="r" b="b"/>
              <a:pathLst>
                <a:path w="10936" h="10975" extrusionOk="0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10800000" flipH="1">
              <a:off x="7014273" y="364420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10800000" flipH="1">
              <a:off x="5966856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10800000" flipH="1">
              <a:off x="5950367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10800000" flipH="1">
              <a:off x="6130990" y="449106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10800000" flipH="1">
              <a:off x="6114425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10800000" flipH="1">
              <a:off x="5868300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800000" flipH="1">
              <a:off x="6032434" y="43800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10800000" flipH="1">
              <a:off x="6032434" y="438009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10800000" flipH="1">
              <a:off x="6196491" y="456490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10800000" flipH="1">
              <a:off x="6196491" y="4564904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10800000" flipH="1">
              <a:off x="6292236" y="46786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10800000" flipH="1">
              <a:off x="6439881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0800000" flipH="1">
              <a:off x="6521948" y="493768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10800000" flipH="1">
              <a:off x="5913133" y="4663722"/>
              <a:ext cx="379190" cy="428228"/>
            </a:xfrm>
            <a:custGeom>
              <a:avLst/>
              <a:gdLst/>
              <a:ahLst/>
              <a:cxnLst/>
              <a:rect l="l" t="t" r="r" b="b"/>
              <a:pathLst>
                <a:path w="4990" h="5005" extrusionOk="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10800000" flipH="1">
              <a:off x="6275671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10800000" flipH="1">
              <a:off x="6105534" y="4848530"/>
              <a:ext cx="352898" cy="376207"/>
            </a:xfrm>
            <a:custGeom>
              <a:avLst/>
              <a:gdLst/>
              <a:ahLst/>
              <a:cxnLst/>
              <a:rect l="l" t="t" r="r" b="b"/>
              <a:pathLst>
                <a:path w="4644" h="4397" extrusionOk="0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10800000" flipH="1">
              <a:off x="6439881" y="4845282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10800000" flipH="1">
              <a:off x="5992996" y="4756126"/>
              <a:ext cx="381318" cy="428570"/>
            </a:xfrm>
            <a:custGeom>
              <a:avLst/>
              <a:gdLst/>
              <a:ahLst/>
              <a:cxnLst/>
              <a:rect l="l" t="t" r="r" b="b"/>
              <a:pathLst>
                <a:path w="5018" h="5009" extrusionOk="0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10800000" flipH="1">
              <a:off x="6357738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rot="10800000" flipH="1">
              <a:off x="6269592" y="4940935"/>
              <a:ext cx="268853" cy="283803"/>
            </a:xfrm>
            <a:custGeom>
              <a:avLst/>
              <a:gdLst/>
              <a:ahLst/>
              <a:cxnLst/>
              <a:rect l="l" t="t" r="r" b="b"/>
              <a:pathLst>
                <a:path w="3538" h="3317" extrusionOk="0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rot="10800000" flipH="1">
              <a:off x="6521948" y="493768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10800000" flipH="1">
              <a:off x="5947479" y="429094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10800000" flipH="1">
              <a:off x="6111613" y="4475666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10800000" flipH="1">
              <a:off x="6045959" y="440191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10800000" flipH="1">
              <a:off x="6210169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10800000" flipH="1">
              <a:off x="5723467" y="4294107"/>
              <a:ext cx="243472" cy="287054"/>
            </a:xfrm>
            <a:custGeom>
              <a:avLst/>
              <a:gdLst/>
              <a:ahLst/>
              <a:cxnLst/>
              <a:rect l="l" t="t" r="r" b="b"/>
              <a:pathLst>
                <a:path w="3204" h="3355" extrusionOk="0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0800000" flipH="1">
              <a:off x="5947479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10800000" flipH="1">
              <a:off x="5786613" y="4479000"/>
              <a:ext cx="344463" cy="391009"/>
            </a:xfrm>
            <a:custGeom>
              <a:avLst/>
              <a:gdLst/>
              <a:ahLst/>
              <a:cxnLst/>
              <a:rect l="l" t="t" r="r" b="b"/>
              <a:pathLst>
                <a:path w="4533" h="4570" extrusionOk="0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10800000" flipH="1">
              <a:off x="6111613" y="447566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10800000" flipH="1">
              <a:off x="5736385" y="4201704"/>
              <a:ext cx="145597" cy="182072"/>
            </a:xfrm>
            <a:custGeom>
              <a:avLst/>
              <a:gdLst/>
              <a:ahLst/>
              <a:cxnLst/>
              <a:rect l="l" t="t" r="r" b="b"/>
              <a:pathLst>
                <a:path w="1916" h="2128" extrusionOk="0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10800000" flipH="1">
              <a:off x="5865412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10800000" flipH="1">
              <a:off x="5744288" y="4386510"/>
              <a:ext cx="301756" cy="350710"/>
            </a:xfrm>
            <a:custGeom>
              <a:avLst/>
              <a:gdLst/>
              <a:ahLst/>
              <a:cxnLst/>
              <a:rect l="l" t="t" r="r" b="b"/>
              <a:pathLst>
                <a:path w="3971" h="4099" extrusionOk="0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10800000" flipH="1">
              <a:off x="6029546" y="438334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10800000" flipH="1">
              <a:off x="5843908" y="4568066"/>
              <a:ext cx="366348" cy="419415"/>
            </a:xfrm>
            <a:custGeom>
              <a:avLst/>
              <a:gdLst/>
              <a:ahLst/>
              <a:cxnLst/>
              <a:rect l="l" t="t" r="r" b="b"/>
              <a:pathLst>
                <a:path w="4821" h="4902" extrusionOk="0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10800000" flipH="1">
              <a:off x="6193680" y="456807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6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71" r:id="rId12"/>
    <p:sldLayoutId id="2147483675" r:id="rId13"/>
    <p:sldLayoutId id="2147483677" r:id="rId14"/>
    <p:sldLayoutId id="2147483681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28.jpe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8"/>
          <p:cNvSpPr txBox="1">
            <a:spLocks noGrp="1"/>
          </p:cNvSpPr>
          <p:nvPr>
            <p:ph type="ctrTitle"/>
          </p:nvPr>
        </p:nvSpPr>
        <p:spPr>
          <a:xfrm>
            <a:off x="911200" y="1480294"/>
            <a:ext cx="5453741" cy="20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HACKATON</a:t>
            </a:r>
            <a:endParaRPr dirty="0"/>
          </a:p>
        </p:txBody>
      </p:sp>
      <p:sp>
        <p:nvSpPr>
          <p:cNvPr id="1811" name="Google Shape;1811;p38"/>
          <p:cNvSpPr txBox="1">
            <a:spLocks noGrp="1"/>
          </p:cNvSpPr>
          <p:nvPr>
            <p:ph type="subTitle" idx="1"/>
          </p:nvPr>
        </p:nvSpPr>
        <p:spPr>
          <a:xfrm>
            <a:off x="911200" y="3105420"/>
            <a:ext cx="5453741" cy="1332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dirty="0"/>
              <a:t>KICKOFF 2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l-NL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dirty="0"/>
              <a:t>GROEPSLEDEN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dirty="0"/>
              <a:t>Cansel, Alara, Tutai, Kinga, Bushra, Daniel, Jesse, Jasmin </a:t>
            </a:r>
            <a:endParaRPr b="1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209938C-9487-0956-7F45-9F8EDD8FB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75" b="93250" l="2945" r="94699">
                        <a14:foregroundMark x1="36846" y1="17125" x2="40249" y2="25688"/>
                        <a14:foregroundMark x1="21597" y1="34188" x2="35013" y2="33375"/>
                        <a14:foregroundMark x1="35013" y1="33375" x2="45288" y2="27000"/>
                        <a14:foregroundMark x1="45288" y1="27000" x2="45615" y2="26937"/>
                        <a14:foregroundMark x1="59097" y1="24000" x2="73233" y2="26625"/>
                        <a14:foregroundMark x1="73233" y1="26625" x2="83442" y2="33500"/>
                        <a14:foregroundMark x1="28076" y1="5875" x2="29777" y2="9688"/>
                        <a14:foregroundMark x1="20681" y1="57125" x2="25262" y2="56375"/>
                        <a14:foregroundMark x1="34948" y1="55813" x2="69568" y2="50375"/>
                        <a14:foregroundMark x1="69568" y1="50375" x2="69568" y2="50375"/>
                        <a14:foregroundMark x1="80236" y1="55125" x2="58901" y2="56375"/>
                        <a14:foregroundMark x1="53796" y1="55437" x2="62696" y2="55125"/>
                        <a14:foregroundMark x1="46924" y1="61438" x2="66492" y2="56188"/>
                        <a14:foregroundMark x1="66492" y1="56188" x2="66492" y2="56188"/>
                        <a14:foregroundMark x1="57984" y1="60188" x2="71401" y2="58875"/>
                        <a14:foregroundMark x1="71401" y1="58875" x2="71466" y2="58375"/>
                        <a14:foregroundMark x1="22382" y1="37500" x2="24673" y2="38000"/>
                        <a14:foregroundMark x1="26374" y1="47813" x2="24869" y2="60750"/>
                        <a14:foregroundMark x1="24869" y1="60750" x2="24869" y2="60750"/>
                        <a14:foregroundMark x1="25458" y1="61813" x2="27487" y2="76688"/>
                        <a14:foregroundMark x1="28076" y1="76000" x2="39529" y2="85625"/>
                        <a14:foregroundMark x1="40641" y1="86500" x2="54712" y2="89813"/>
                        <a14:foregroundMark x1="57003" y1="89250" x2="76047" y2="83063"/>
                        <a14:foregroundMark x1="57788" y1="89063" x2="57984" y2="89063"/>
                        <a14:foregroundMark x1="76047" y1="83063" x2="86322" y2="72750"/>
                        <a14:foregroundMark x1="86322" y1="72750" x2="90118" y2="63438"/>
                        <a14:foregroundMark x1="90838" y1="63813" x2="84424" y2="37938"/>
                        <a14:foregroundMark x1="84424" y1="37938" x2="81741" y2="33500"/>
                        <a14:foregroundMark x1="94699" y1="64188" x2="94110" y2="48000"/>
                        <a14:foregroundMark x1="53992" y1="93250" x2="54712" y2="93063"/>
                        <a14:foregroundMark x1="19699" y1="63625" x2="19699" y2="63625"/>
                        <a14:foregroundMark x1="14594" y1="65438" x2="14594" y2="65438"/>
                        <a14:foregroundMark x1="17081" y1="46563" x2="17801" y2="48375"/>
                        <a14:foregroundMark x1="9424" y1="50187" x2="9424" y2="50187"/>
                        <a14:foregroundMark x1="7526" y1="58188" x2="7526" y2="58188"/>
                        <a14:foregroundMark x1="50131" y1="19688" x2="50131" y2="19688"/>
                        <a14:foregroundMark x1="48822" y1="15875" x2="48822" y2="15875"/>
                        <a14:foregroundMark x1="29254" y1="27500" x2="29254" y2="27500"/>
                        <a14:foregroundMark x1="20092" y1="23125" x2="20092" y2="23125"/>
                        <a14:foregroundMark x1="23691" y1="15313" x2="23691" y2="15313"/>
                        <a14:foregroundMark x1="15183" y1="19500" x2="15183" y2="19500"/>
                        <a14:foregroundMark x1="15183" y1="12063" x2="15183" y2="12063"/>
                        <a14:foregroundMark x1="9228" y1="22938" x2="9228" y2="22938"/>
                        <a14:foregroundMark x1="13089" y1="30562" x2="13089" y2="30562"/>
                        <a14:foregroundMark x1="8312" y1="37813" x2="8312" y2="37813"/>
                        <a14:foregroundMark x1="2945" y1="44938" x2="2945" y2="44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284" y="0"/>
            <a:ext cx="1707254" cy="17877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0" grpId="0"/>
      <p:bldP spid="181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5" name="Google Shape;1835;p40"/>
          <p:cNvGrpSpPr/>
          <p:nvPr/>
        </p:nvGrpSpPr>
        <p:grpSpPr>
          <a:xfrm>
            <a:off x="6238433" y="1818960"/>
            <a:ext cx="1114593" cy="938680"/>
            <a:chOff x="6808298" y="1782685"/>
            <a:chExt cx="1114593" cy="938680"/>
          </a:xfrm>
        </p:grpSpPr>
        <p:sp>
          <p:nvSpPr>
            <p:cNvPr id="1836" name="Google Shape;1836;p40"/>
            <p:cNvSpPr/>
            <p:nvPr/>
          </p:nvSpPr>
          <p:spPr>
            <a:xfrm>
              <a:off x="6878730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0"/>
            <p:cNvSpPr/>
            <p:nvPr/>
          </p:nvSpPr>
          <p:spPr>
            <a:xfrm>
              <a:off x="6808298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8" name="Google Shape;1838;p40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INHOUDSOPGAVE</a:t>
            </a:r>
            <a:endParaRPr dirty="0"/>
          </a:p>
        </p:txBody>
      </p:sp>
      <p:grpSp>
        <p:nvGrpSpPr>
          <p:cNvPr id="1839" name="Google Shape;1839;p40"/>
          <p:cNvGrpSpPr/>
          <p:nvPr/>
        </p:nvGrpSpPr>
        <p:grpSpPr>
          <a:xfrm>
            <a:off x="4690329" y="1797634"/>
            <a:ext cx="1450354" cy="1399636"/>
            <a:chOff x="4804635" y="1629089"/>
            <a:chExt cx="1450354" cy="1399636"/>
          </a:xfrm>
        </p:grpSpPr>
        <p:sp>
          <p:nvSpPr>
            <p:cNvPr id="1840" name="Google Shape;1840;p40"/>
            <p:cNvSpPr/>
            <p:nvPr/>
          </p:nvSpPr>
          <p:spPr>
            <a:xfrm rot="-7643915">
              <a:off x="5042940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1" name="Google Shape;1841;p40"/>
            <p:cNvSpPr/>
            <p:nvPr/>
          </p:nvSpPr>
          <p:spPr>
            <a:xfrm rot="-7643915">
              <a:off x="4972508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40"/>
          <p:cNvGrpSpPr/>
          <p:nvPr/>
        </p:nvGrpSpPr>
        <p:grpSpPr>
          <a:xfrm>
            <a:off x="3225230" y="1669610"/>
            <a:ext cx="1319098" cy="1173478"/>
            <a:chOff x="3034480" y="1665965"/>
            <a:chExt cx="1319098" cy="1173478"/>
          </a:xfrm>
        </p:grpSpPr>
        <p:sp>
          <p:nvSpPr>
            <p:cNvPr id="1843" name="Google Shape;1843;p40"/>
            <p:cNvSpPr/>
            <p:nvPr/>
          </p:nvSpPr>
          <p:spPr>
            <a:xfrm rot="884392">
              <a:off x="3207154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0"/>
            <p:cNvSpPr/>
            <p:nvPr/>
          </p:nvSpPr>
          <p:spPr>
            <a:xfrm rot="884392">
              <a:off x="3136722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5" name="Google Shape;1845;p40"/>
          <p:cNvGrpSpPr/>
          <p:nvPr/>
        </p:nvGrpSpPr>
        <p:grpSpPr>
          <a:xfrm>
            <a:off x="320386" y="1797634"/>
            <a:ext cx="1114593" cy="945970"/>
            <a:chOff x="1300950" y="1776058"/>
            <a:chExt cx="1114593" cy="945970"/>
          </a:xfrm>
        </p:grpSpPr>
        <p:sp>
          <p:nvSpPr>
            <p:cNvPr id="1846" name="Google Shape;1846;p40"/>
            <p:cNvSpPr/>
            <p:nvPr/>
          </p:nvSpPr>
          <p:spPr>
            <a:xfrm>
              <a:off x="1371381" y="177605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0"/>
            <p:cNvSpPr/>
            <p:nvPr/>
          </p:nvSpPr>
          <p:spPr>
            <a:xfrm>
              <a:off x="1300950" y="178334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9" name="Google Shape;1849;p40"/>
          <p:cNvSpPr txBox="1">
            <a:spLocks noGrp="1"/>
          </p:cNvSpPr>
          <p:nvPr>
            <p:ph type="subTitle" idx="8"/>
          </p:nvPr>
        </p:nvSpPr>
        <p:spPr>
          <a:xfrm>
            <a:off x="6070248" y="2740077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DE WEBSITE</a:t>
            </a:r>
            <a:endParaRPr sz="1400" dirty="0"/>
          </a:p>
        </p:txBody>
      </p:sp>
      <p:sp>
        <p:nvSpPr>
          <p:cNvPr id="1850" name="Google Shape;1850;p40"/>
          <p:cNvSpPr txBox="1">
            <a:spLocks noGrp="1"/>
          </p:cNvSpPr>
          <p:nvPr>
            <p:ph type="subTitle" idx="6"/>
          </p:nvPr>
        </p:nvSpPr>
        <p:spPr>
          <a:xfrm>
            <a:off x="3057201" y="2718399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GROEPSLEDEN</a:t>
            </a:r>
            <a:endParaRPr dirty="0"/>
          </a:p>
        </p:txBody>
      </p:sp>
      <p:sp>
        <p:nvSpPr>
          <p:cNvPr id="1851" name="Google Shape;1851;p40"/>
          <p:cNvSpPr txBox="1">
            <a:spLocks noGrp="1"/>
          </p:cNvSpPr>
          <p:nvPr>
            <p:ph type="subTitle" idx="1"/>
          </p:nvPr>
        </p:nvSpPr>
        <p:spPr>
          <a:xfrm>
            <a:off x="20802" y="2837785"/>
            <a:ext cx="1848627" cy="7251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nl-NL" sz="1400" b="1" dirty="0"/>
              <a:t>HACKATON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nl-NL" sz="1400" b="1" dirty="0"/>
              <a:t>“FESTIVAL BAR”</a:t>
            </a:r>
          </a:p>
        </p:txBody>
      </p:sp>
      <p:sp>
        <p:nvSpPr>
          <p:cNvPr id="1852" name="Google Shape;1852;p40"/>
          <p:cNvSpPr txBox="1">
            <a:spLocks noGrp="1"/>
          </p:cNvSpPr>
          <p:nvPr>
            <p:ph type="subTitle" idx="7"/>
          </p:nvPr>
        </p:nvSpPr>
        <p:spPr>
          <a:xfrm>
            <a:off x="4384580" y="3076205"/>
            <a:ext cx="1983104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TAKENVERDELING</a:t>
            </a:r>
            <a:endParaRPr sz="1400" dirty="0"/>
          </a:p>
        </p:txBody>
      </p:sp>
      <p:sp>
        <p:nvSpPr>
          <p:cNvPr id="1853" name="Google Shape;1853;p40"/>
          <p:cNvSpPr txBox="1">
            <a:spLocks noGrp="1"/>
          </p:cNvSpPr>
          <p:nvPr>
            <p:ph type="title" idx="2"/>
          </p:nvPr>
        </p:nvSpPr>
        <p:spPr>
          <a:xfrm>
            <a:off x="3172722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54" name="Google Shape;1854;p40"/>
          <p:cNvSpPr txBox="1">
            <a:spLocks noGrp="1"/>
          </p:cNvSpPr>
          <p:nvPr>
            <p:ph type="title" idx="5"/>
          </p:nvPr>
        </p:nvSpPr>
        <p:spPr>
          <a:xfrm>
            <a:off x="4690332" y="2201493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55" name="Google Shape;1855;p40"/>
          <p:cNvSpPr txBox="1">
            <a:spLocks noGrp="1"/>
          </p:cNvSpPr>
          <p:nvPr>
            <p:ph type="title" idx="3"/>
          </p:nvPr>
        </p:nvSpPr>
        <p:spPr>
          <a:xfrm>
            <a:off x="186843" y="1999684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56" name="Google Shape;1856;p40"/>
          <p:cNvSpPr txBox="1">
            <a:spLocks noGrp="1"/>
          </p:cNvSpPr>
          <p:nvPr>
            <p:ph type="title" idx="4"/>
          </p:nvPr>
        </p:nvSpPr>
        <p:spPr>
          <a:xfrm>
            <a:off x="6111005" y="2030743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2" name="Google Shape;1845;p40">
            <a:extLst>
              <a:ext uri="{FF2B5EF4-FFF2-40B4-BE49-F238E27FC236}">
                <a16:creationId xmlns:a16="http://schemas.microsoft.com/office/drawing/2014/main" id="{A351A0E5-0858-D4B2-DB05-23EF40FE6A9A}"/>
              </a:ext>
            </a:extLst>
          </p:cNvPr>
          <p:cNvGrpSpPr/>
          <p:nvPr/>
        </p:nvGrpSpPr>
        <p:grpSpPr>
          <a:xfrm>
            <a:off x="1867914" y="2006503"/>
            <a:ext cx="1114592" cy="945970"/>
            <a:chOff x="1300950" y="1776058"/>
            <a:chExt cx="1114592" cy="945970"/>
          </a:xfrm>
        </p:grpSpPr>
        <p:sp>
          <p:nvSpPr>
            <p:cNvPr id="3" name="Google Shape;1846;p40">
              <a:extLst>
                <a:ext uri="{FF2B5EF4-FFF2-40B4-BE49-F238E27FC236}">
                  <a16:creationId xmlns:a16="http://schemas.microsoft.com/office/drawing/2014/main" id="{00A7263D-81BB-CC06-2272-35CBF721B26F}"/>
                </a:ext>
              </a:extLst>
            </p:cNvPr>
            <p:cNvSpPr/>
            <p:nvPr/>
          </p:nvSpPr>
          <p:spPr>
            <a:xfrm>
              <a:off x="1371381" y="177605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847;p40">
              <a:extLst>
                <a:ext uri="{FF2B5EF4-FFF2-40B4-BE49-F238E27FC236}">
                  <a16:creationId xmlns:a16="http://schemas.microsoft.com/office/drawing/2014/main" id="{0F8F1178-57A3-08F8-5451-98D9DFEEE937}"/>
                </a:ext>
              </a:extLst>
            </p:cNvPr>
            <p:cNvSpPr/>
            <p:nvPr/>
          </p:nvSpPr>
          <p:spPr>
            <a:xfrm>
              <a:off x="1300950" y="178334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" name="Google Shape;1855;p40">
            <a:extLst>
              <a:ext uri="{FF2B5EF4-FFF2-40B4-BE49-F238E27FC236}">
                <a16:creationId xmlns:a16="http://schemas.microsoft.com/office/drawing/2014/main" id="{7125EB15-DA6D-BF4B-97B3-B87F54332172}"/>
              </a:ext>
            </a:extLst>
          </p:cNvPr>
          <p:cNvSpPr txBox="1">
            <a:spLocks/>
          </p:cNvSpPr>
          <p:nvPr/>
        </p:nvSpPr>
        <p:spPr>
          <a:xfrm>
            <a:off x="1737400" y="2230679"/>
            <a:ext cx="1371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" dirty="0"/>
              <a:t>02</a:t>
            </a:r>
          </a:p>
        </p:txBody>
      </p:sp>
      <p:grpSp>
        <p:nvGrpSpPr>
          <p:cNvPr id="9" name="Google Shape;1845;p40">
            <a:extLst>
              <a:ext uri="{FF2B5EF4-FFF2-40B4-BE49-F238E27FC236}">
                <a16:creationId xmlns:a16="http://schemas.microsoft.com/office/drawing/2014/main" id="{5B3DDC62-C007-17AD-CCF7-C63C3E284D05}"/>
              </a:ext>
            </a:extLst>
          </p:cNvPr>
          <p:cNvGrpSpPr/>
          <p:nvPr/>
        </p:nvGrpSpPr>
        <p:grpSpPr>
          <a:xfrm>
            <a:off x="7724364" y="1999213"/>
            <a:ext cx="1114593" cy="945970"/>
            <a:chOff x="1300950" y="1776058"/>
            <a:chExt cx="1114593" cy="945970"/>
          </a:xfrm>
        </p:grpSpPr>
        <p:sp>
          <p:nvSpPr>
            <p:cNvPr id="10" name="Google Shape;1846;p40">
              <a:extLst>
                <a:ext uri="{FF2B5EF4-FFF2-40B4-BE49-F238E27FC236}">
                  <a16:creationId xmlns:a16="http://schemas.microsoft.com/office/drawing/2014/main" id="{E93CF776-3C5B-6789-8C97-DD1CEBF7D659}"/>
                </a:ext>
              </a:extLst>
            </p:cNvPr>
            <p:cNvSpPr/>
            <p:nvPr/>
          </p:nvSpPr>
          <p:spPr>
            <a:xfrm>
              <a:off x="1371381" y="177605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47;p40">
              <a:extLst>
                <a:ext uri="{FF2B5EF4-FFF2-40B4-BE49-F238E27FC236}">
                  <a16:creationId xmlns:a16="http://schemas.microsoft.com/office/drawing/2014/main" id="{77FC4F28-FAB3-48EE-2071-B0902AFDBEE0}"/>
                </a:ext>
              </a:extLst>
            </p:cNvPr>
            <p:cNvSpPr/>
            <p:nvPr/>
          </p:nvSpPr>
          <p:spPr>
            <a:xfrm>
              <a:off x="1300950" y="178334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856;p40">
            <a:extLst>
              <a:ext uri="{FF2B5EF4-FFF2-40B4-BE49-F238E27FC236}">
                <a16:creationId xmlns:a16="http://schemas.microsoft.com/office/drawing/2014/main" id="{24F6E9DB-BFE4-0D82-5798-F76AF3CD7645}"/>
              </a:ext>
            </a:extLst>
          </p:cNvPr>
          <p:cNvSpPr txBox="1">
            <a:spLocks/>
          </p:cNvSpPr>
          <p:nvPr/>
        </p:nvSpPr>
        <p:spPr>
          <a:xfrm>
            <a:off x="7585557" y="2230679"/>
            <a:ext cx="1371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16" name="Google Shape;1851;p40">
            <a:extLst>
              <a:ext uri="{FF2B5EF4-FFF2-40B4-BE49-F238E27FC236}">
                <a16:creationId xmlns:a16="http://schemas.microsoft.com/office/drawing/2014/main" id="{7881166F-41EA-F8B9-320D-8BCEFEFE1C2E}"/>
              </a:ext>
            </a:extLst>
          </p:cNvPr>
          <p:cNvSpPr txBox="1">
            <a:spLocks/>
          </p:cNvSpPr>
          <p:nvPr/>
        </p:nvSpPr>
        <p:spPr>
          <a:xfrm>
            <a:off x="1671988" y="2977227"/>
            <a:ext cx="1645800" cy="670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nl-NL" sz="1400" dirty="0"/>
              <a:t>KORT VERHAAL</a:t>
            </a:r>
          </a:p>
        </p:txBody>
      </p:sp>
      <p:sp>
        <p:nvSpPr>
          <p:cNvPr id="27" name="Google Shape;1849;p40">
            <a:extLst>
              <a:ext uri="{FF2B5EF4-FFF2-40B4-BE49-F238E27FC236}">
                <a16:creationId xmlns:a16="http://schemas.microsoft.com/office/drawing/2014/main" id="{EB861DFA-2CA6-DF21-3113-E81F3E8FC1C5}"/>
              </a:ext>
            </a:extLst>
          </p:cNvPr>
          <p:cNvSpPr txBox="1">
            <a:spLocks/>
          </p:cNvSpPr>
          <p:nvPr/>
        </p:nvSpPr>
        <p:spPr>
          <a:xfrm>
            <a:off x="7496489" y="3076205"/>
            <a:ext cx="1645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nl-NL" sz="1400" dirty="0"/>
              <a:t>DE APPLICATIE</a:t>
            </a: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41"/>
          <p:cNvSpPr txBox="1">
            <a:spLocks noGrp="1"/>
          </p:cNvSpPr>
          <p:nvPr>
            <p:ph type="title" idx="2"/>
          </p:nvPr>
        </p:nvSpPr>
        <p:spPr>
          <a:xfrm>
            <a:off x="1548300" y="5261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01</a:t>
            </a:r>
            <a:endParaRPr sz="4000" dirty="0"/>
          </a:p>
        </p:txBody>
      </p:sp>
      <p:sp>
        <p:nvSpPr>
          <p:cNvPr id="1865" name="Google Shape;1865;p41"/>
          <p:cNvSpPr txBox="1">
            <a:spLocks noGrp="1"/>
          </p:cNvSpPr>
          <p:nvPr>
            <p:ph type="subTitle" idx="1"/>
          </p:nvPr>
        </p:nvSpPr>
        <p:spPr>
          <a:xfrm flipH="1">
            <a:off x="1683234" y="1702143"/>
            <a:ext cx="7299900" cy="20443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schemeClr val="tx1"/>
                </a:solidFill>
              </a:rPr>
              <a:t>- Wat is ons idee?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schemeClr val="tx1"/>
                </a:solidFill>
              </a:rPr>
              <a:t>- Waarom hebben we dit idee gekozen?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866" name="Google Shape;1866;p41"/>
          <p:cNvSpPr txBox="1">
            <a:spLocks noGrp="1"/>
          </p:cNvSpPr>
          <p:nvPr>
            <p:ph type="ctrTitle"/>
          </p:nvPr>
        </p:nvSpPr>
        <p:spPr>
          <a:xfrm flipH="1">
            <a:off x="3063834" y="500300"/>
            <a:ext cx="5919300" cy="1175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nl-NL" sz="3200" b="1" dirty="0"/>
              <a:t>HACKATON</a:t>
            </a:r>
            <a:br>
              <a:rPr lang="nl-NL" sz="3200" b="1" dirty="0"/>
            </a:br>
            <a:r>
              <a:rPr lang="nl-NL" sz="3200" b="1" dirty="0"/>
              <a:t>“FESTIVAL BAR”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FDF2F93-2735-00EC-09C9-ACAE0CFB0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75" b="93250" l="2945" r="94699">
                        <a14:foregroundMark x1="36846" y1="17125" x2="40249" y2="25688"/>
                        <a14:foregroundMark x1="21597" y1="34188" x2="35013" y2="33375"/>
                        <a14:foregroundMark x1="35013" y1="33375" x2="45288" y2="27000"/>
                        <a14:foregroundMark x1="45288" y1="27000" x2="45615" y2="26937"/>
                        <a14:foregroundMark x1="59097" y1="24000" x2="73233" y2="26625"/>
                        <a14:foregroundMark x1="73233" y1="26625" x2="83442" y2="33500"/>
                        <a14:foregroundMark x1="28076" y1="5875" x2="29777" y2="9688"/>
                        <a14:foregroundMark x1="20681" y1="57125" x2="25262" y2="56375"/>
                        <a14:foregroundMark x1="34948" y1="55813" x2="69568" y2="50375"/>
                        <a14:foregroundMark x1="69568" y1="50375" x2="69568" y2="50375"/>
                        <a14:foregroundMark x1="80236" y1="55125" x2="58901" y2="56375"/>
                        <a14:foregroundMark x1="53796" y1="55437" x2="62696" y2="55125"/>
                        <a14:foregroundMark x1="46924" y1="61438" x2="66492" y2="56188"/>
                        <a14:foregroundMark x1="66492" y1="56188" x2="66492" y2="56188"/>
                        <a14:foregroundMark x1="57984" y1="60188" x2="71401" y2="58875"/>
                        <a14:foregroundMark x1="71401" y1="58875" x2="71466" y2="58375"/>
                        <a14:foregroundMark x1="22382" y1="37500" x2="24673" y2="38000"/>
                        <a14:foregroundMark x1="26374" y1="47813" x2="24869" y2="60750"/>
                        <a14:foregroundMark x1="24869" y1="60750" x2="24869" y2="60750"/>
                        <a14:foregroundMark x1="25458" y1="61813" x2="27487" y2="76688"/>
                        <a14:foregroundMark x1="28076" y1="76000" x2="39529" y2="85625"/>
                        <a14:foregroundMark x1="40641" y1="86500" x2="54712" y2="89813"/>
                        <a14:foregroundMark x1="57003" y1="89250" x2="76047" y2="83063"/>
                        <a14:foregroundMark x1="57788" y1="89063" x2="57984" y2="89063"/>
                        <a14:foregroundMark x1="76047" y1="83063" x2="86322" y2="72750"/>
                        <a14:foregroundMark x1="86322" y1="72750" x2="90118" y2="63438"/>
                        <a14:foregroundMark x1="90838" y1="63813" x2="84424" y2="37938"/>
                        <a14:foregroundMark x1="84424" y1="37938" x2="81741" y2="33500"/>
                        <a14:foregroundMark x1="94699" y1="64188" x2="94110" y2="48000"/>
                        <a14:foregroundMark x1="53992" y1="93250" x2="54712" y2="93063"/>
                        <a14:foregroundMark x1="19699" y1="63625" x2="19699" y2="63625"/>
                        <a14:foregroundMark x1="14594" y1="65438" x2="14594" y2="65438"/>
                        <a14:foregroundMark x1="17081" y1="46563" x2="17801" y2="48375"/>
                        <a14:foregroundMark x1="9424" y1="50187" x2="9424" y2="50187"/>
                        <a14:foregroundMark x1="7526" y1="58188" x2="7526" y2="58188"/>
                        <a14:foregroundMark x1="50131" y1="19688" x2="50131" y2="19688"/>
                        <a14:foregroundMark x1="48822" y1="15875" x2="48822" y2="15875"/>
                        <a14:foregroundMark x1="29254" y1="27500" x2="29254" y2="27500"/>
                        <a14:foregroundMark x1="20092" y1="23125" x2="20092" y2="23125"/>
                        <a14:foregroundMark x1="23691" y1="15313" x2="23691" y2="15313"/>
                        <a14:foregroundMark x1="15183" y1="19500" x2="15183" y2="19500"/>
                        <a14:foregroundMark x1="15183" y1="12063" x2="15183" y2="12063"/>
                        <a14:foregroundMark x1="9228" y1="22938" x2="9228" y2="22938"/>
                        <a14:foregroundMark x1="13089" y1="30562" x2="13089" y2="30562"/>
                        <a14:foregroundMark x1="8312" y1="37813" x2="8312" y2="37813"/>
                        <a14:foregroundMark x1="2945" y1="44938" x2="2945" y2="44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350" y="2878472"/>
            <a:ext cx="1707254" cy="17877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43"/>
          <p:cNvPicPr preferRelativeResize="0"/>
          <p:nvPr/>
        </p:nvPicPr>
        <p:blipFill rotWithShape="1">
          <a:blip r:embed="rId3">
            <a:alphaModFix/>
          </a:blip>
          <a:srcRect r="55436"/>
          <a:stretch/>
        </p:blipFill>
        <p:spPr>
          <a:xfrm>
            <a:off x="5031350" y="-5200"/>
            <a:ext cx="4138500" cy="522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3" name="Google Shape;1883;p43"/>
          <p:cNvGrpSpPr/>
          <p:nvPr/>
        </p:nvGrpSpPr>
        <p:grpSpPr>
          <a:xfrm>
            <a:off x="2288000" y="-49525"/>
            <a:ext cx="5329733" cy="6118420"/>
            <a:chOff x="2288000" y="-49525"/>
            <a:chExt cx="5329733" cy="6118420"/>
          </a:xfrm>
        </p:grpSpPr>
        <p:sp>
          <p:nvSpPr>
            <p:cNvPr id="1884" name="Google Shape;1884;p43"/>
            <p:cNvSpPr/>
            <p:nvPr/>
          </p:nvSpPr>
          <p:spPr>
            <a:xfrm rot="-4421961">
              <a:off x="2777637" y="1686086"/>
              <a:ext cx="5541644" cy="2691324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3"/>
            <p:cNvSpPr/>
            <p:nvPr/>
          </p:nvSpPr>
          <p:spPr>
            <a:xfrm>
              <a:off x="2288000" y="-49525"/>
              <a:ext cx="2743200" cy="564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6" name="Google Shape;1886;p43"/>
          <p:cNvSpPr txBox="1">
            <a:spLocks noGrp="1"/>
          </p:cNvSpPr>
          <p:nvPr>
            <p:ph type="title"/>
          </p:nvPr>
        </p:nvSpPr>
        <p:spPr>
          <a:xfrm>
            <a:off x="486996" y="501228"/>
            <a:ext cx="4402667" cy="775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KORT VERHAAL</a:t>
            </a:r>
            <a:endParaRPr dirty="0"/>
          </a:p>
        </p:txBody>
      </p:sp>
      <p:sp>
        <p:nvSpPr>
          <p:cNvPr id="1887" name="Google Shape;1887;p43"/>
          <p:cNvSpPr txBox="1">
            <a:spLocks noGrp="1"/>
          </p:cNvSpPr>
          <p:nvPr>
            <p:ph type="subTitle" idx="1"/>
          </p:nvPr>
        </p:nvSpPr>
        <p:spPr>
          <a:xfrm>
            <a:off x="85080" y="1555512"/>
            <a:ext cx="6432688" cy="1617047"/>
          </a:xfrm>
          <a:prstGeom prst="rect">
            <a:avLst/>
          </a:prstGeom>
        </p:spPr>
        <p:txBody>
          <a:bodyPr spcFirstLastPara="1" wrap="square" lIns="91425" tIns="180000" rIns="91425" bIns="0" anchor="t" anchorCtr="0">
            <a:noAutofit/>
          </a:bodyPr>
          <a:lstStyle/>
          <a:p>
            <a:pPr marL="285750" lvl="0" indent="-285750" rtl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nl-N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Wat kan je op de website?</a:t>
            </a:r>
          </a:p>
          <a:p>
            <a:pPr marL="285750" lvl="0" indent="-285750" rtl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nl-NL" sz="16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Wat </a:t>
            </a:r>
            <a:r>
              <a:rPr lang="nl-NL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kan je op de applicatie?</a:t>
            </a:r>
            <a:endParaRPr lang="nl-NL" dirty="0"/>
          </a:p>
        </p:txBody>
      </p:sp>
      <p:grpSp>
        <p:nvGrpSpPr>
          <p:cNvPr id="1888" name="Google Shape;1888;p43"/>
          <p:cNvGrpSpPr/>
          <p:nvPr/>
        </p:nvGrpSpPr>
        <p:grpSpPr>
          <a:xfrm>
            <a:off x="4340695" y="4859500"/>
            <a:ext cx="2740195" cy="411348"/>
            <a:chOff x="3731103" y="4808559"/>
            <a:chExt cx="2740195" cy="335138"/>
          </a:xfrm>
        </p:grpSpPr>
        <p:sp>
          <p:nvSpPr>
            <p:cNvPr id="1889" name="Google Shape;1889;p43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3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3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2" name="Google Shape;1892;p43"/>
          <p:cNvGrpSpPr/>
          <p:nvPr/>
        </p:nvGrpSpPr>
        <p:grpSpPr>
          <a:xfrm>
            <a:off x="5536150" y="-152400"/>
            <a:ext cx="3785654" cy="5632544"/>
            <a:chOff x="5536150" y="-152400"/>
            <a:chExt cx="3785654" cy="5632544"/>
          </a:xfrm>
        </p:grpSpPr>
        <p:sp>
          <p:nvSpPr>
            <p:cNvPr id="1893" name="Google Shape;1893;p43"/>
            <p:cNvSpPr/>
            <p:nvPr/>
          </p:nvSpPr>
          <p:spPr>
            <a:xfrm rot="5400000">
              <a:off x="7067275" y="992343"/>
              <a:ext cx="3234092" cy="1126340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3"/>
            <p:cNvSpPr/>
            <p:nvPr/>
          </p:nvSpPr>
          <p:spPr>
            <a:xfrm rot="5400000">
              <a:off x="5122630" y="1355283"/>
              <a:ext cx="5541677" cy="270804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3"/>
            <p:cNvSpPr/>
            <p:nvPr/>
          </p:nvSpPr>
          <p:spPr>
            <a:xfrm rot="5400000">
              <a:off x="8312443" y="3758806"/>
              <a:ext cx="789976" cy="367355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3"/>
            <p:cNvSpPr/>
            <p:nvPr/>
          </p:nvSpPr>
          <p:spPr>
            <a:xfrm rot="5400000">
              <a:off x="8117401" y="2029636"/>
              <a:ext cx="1785149" cy="431675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3"/>
            <p:cNvSpPr/>
            <p:nvPr/>
          </p:nvSpPr>
          <p:spPr>
            <a:xfrm rot="5400000">
              <a:off x="7731024" y="2865742"/>
              <a:ext cx="2407783" cy="581797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98" name="Google Shape;189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6150" y="-152400"/>
              <a:ext cx="3785654" cy="21294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Afbeelding 2">
            <a:extLst>
              <a:ext uri="{FF2B5EF4-FFF2-40B4-BE49-F238E27FC236}">
                <a16:creationId xmlns:a16="http://schemas.microsoft.com/office/drawing/2014/main" id="{A702774E-F5A6-5E9F-E4DC-EBCE5E5C8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75" b="93250" l="2945" r="94699">
                        <a14:foregroundMark x1="36846" y1="17125" x2="40249" y2="25688"/>
                        <a14:foregroundMark x1="21597" y1="34188" x2="35013" y2="33375"/>
                        <a14:foregroundMark x1="35013" y1="33375" x2="45288" y2="27000"/>
                        <a14:foregroundMark x1="45288" y1="27000" x2="45615" y2="26937"/>
                        <a14:foregroundMark x1="59097" y1="24000" x2="73233" y2="26625"/>
                        <a14:foregroundMark x1="73233" y1="26625" x2="83442" y2="33500"/>
                        <a14:foregroundMark x1="28076" y1="5875" x2="29777" y2="9688"/>
                        <a14:foregroundMark x1="20681" y1="57125" x2="25262" y2="56375"/>
                        <a14:foregroundMark x1="34948" y1="55813" x2="69568" y2="50375"/>
                        <a14:foregroundMark x1="69568" y1="50375" x2="69568" y2="50375"/>
                        <a14:foregroundMark x1="80236" y1="55125" x2="58901" y2="56375"/>
                        <a14:foregroundMark x1="53796" y1="55437" x2="62696" y2="55125"/>
                        <a14:foregroundMark x1="46924" y1="61438" x2="66492" y2="56188"/>
                        <a14:foregroundMark x1="66492" y1="56188" x2="66492" y2="56188"/>
                        <a14:foregroundMark x1="57984" y1="60188" x2="71401" y2="58875"/>
                        <a14:foregroundMark x1="71401" y1="58875" x2="71466" y2="58375"/>
                        <a14:foregroundMark x1="22382" y1="37500" x2="24673" y2="38000"/>
                        <a14:foregroundMark x1="26374" y1="47813" x2="24869" y2="60750"/>
                        <a14:foregroundMark x1="24869" y1="60750" x2="24869" y2="60750"/>
                        <a14:foregroundMark x1="25458" y1="61813" x2="27487" y2="76688"/>
                        <a14:foregroundMark x1="28076" y1="76000" x2="39529" y2="85625"/>
                        <a14:foregroundMark x1="40641" y1="86500" x2="54712" y2="89813"/>
                        <a14:foregroundMark x1="57003" y1="89250" x2="76047" y2="83063"/>
                        <a14:foregroundMark x1="57788" y1="89063" x2="57984" y2="89063"/>
                        <a14:foregroundMark x1="76047" y1="83063" x2="86322" y2="72750"/>
                        <a14:foregroundMark x1="86322" y1="72750" x2="90118" y2="63438"/>
                        <a14:foregroundMark x1="90838" y1="63813" x2="84424" y2="37938"/>
                        <a14:foregroundMark x1="84424" y1="37938" x2="81741" y2="33500"/>
                        <a14:foregroundMark x1="94699" y1="64188" x2="94110" y2="48000"/>
                        <a14:foregroundMark x1="53992" y1="93250" x2="54712" y2="93063"/>
                        <a14:foregroundMark x1="19699" y1="63625" x2="19699" y2="63625"/>
                        <a14:foregroundMark x1="14594" y1="65438" x2="14594" y2="65438"/>
                        <a14:foregroundMark x1="17081" y1="46563" x2="17801" y2="48375"/>
                        <a14:foregroundMark x1="9424" y1="50187" x2="9424" y2="50187"/>
                        <a14:foregroundMark x1="7526" y1="58188" x2="7526" y2="58188"/>
                        <a14:foregroundMark x1="50131" y1="19688" x2="50131" y2="19688"/>
                        <a14:foregroundMark x1="48822" y1="15875" x2="48822" y2="15875"/>
                        <a14:foregroundMark x1="29254" y1="27500" x2="29254" y2="27500"/>
                        <a14:foregroundMark x1="20092" y1="23125" x2="20092" y2="23125"/>
                        <a14:foregroundMark x1="23691" y1="15313" x2="23691" y2="15313"/>
                        <a14:foregroundMark x1="15183" y1="19500" x2="15183" y2="19500"/>
                        <a14:foregroundMark x1="15183" y1="12063" x2="15183" y2="12063"/>
                        <a14:foregroundMark x1="9228" y1="22938" x2="9228" y2="22938"/>
                        <a14:foregroundMark x1="13089" y1="30562" x2="13089" y2="30562"/>
                        <a14:foregroundMark x1="8312" y1="37813" x2="8312" y2="37813"/>
                        <a14:foregroundMark x1="2945" y1="44938" x2="2945" y2="44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9152" y="3453115"/>
            <a:ext cx="1357167" cy="14211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44"/>
          <p:cNvSpPr txBox="1">
            <a:spLocks noGrp="1"/>
          </p:cNvSpPr>
          <p:nvPr>
            <p:ph type="title"/>
          </p:nvPr>
        </p:nvSpPr>
        <p:spPr>
          <a:xfrm>
            <a:off x="314960" y="2131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ONS TEAM</a:t>
            </a:r>
            <a:endParaRPr dirty="0"/>
          </a:p>
        </p:txBody>
      </p:sp>
      <p:sp>
        <p:nvSpPr>
          <p:cNvPr id="1917" name="Google Shape;1917;p44"/>
          <p:cNvSpPr txBox="1">
            <a:spLocks noGrp="1"/>
          </p:cNvSpPr>
          <p:nvPr>
            <p:ph type="subTitle" idx="2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J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18" name="Google Shape;1918;p44"/>
          <p:cNvSpPr txBox="1">
            <a:spLocks noGrp="1"/>
          </p:cNvSpPr>
          <p:nvPr>
            <p:ph type="subTitle" idx="3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19" name="Google Shape;1919;p44"/>
          <p:cNvSpPr txBox="1">
            <a:spLocks noGrp="1"/>
          </p:cNvSpPr>
          <p:nvPr>
            <p:ph type="subTitle" idx="4"/>
          </p:nvPr>
        </p:nvSpPr>
        <p:spPr>
          <a:xfrm>
            <a:off x="345916" y="2020872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600" dirty="0"/>
              <a:t>CANSEL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600" dirty="0"/>
              <a:t>GULER</a:t>
            </a:r>
            <a:endParaRPr sz="1600" dirty="0"/>
          </a:p>
        </p:txBody>
      </p:sp>
      <p:sp>
        <p:nvSpPr>
          <p:cNvPr id="6" name="Stroomdiagram: Verbindingslijn 5">
            <a:extLst>
              <a:ext uri="{FF2B5EF4-FFF2-40B4-BE49-F238E27FC236}">
                <a16:creationId xmlns:a16="http://schemas.microsoft.com/office/drawing/2014/main" id="{072AB659-F22D-325A-F082-3CA23C6D2265}"/>
              </a:ext>
            </a:extLst>
          </p:cNvPr>
          <p:cNvSpPr/>
          <p:nvPr/>
        </p:nvSpPr>
        <p:spPr>
          <a:xfrm>
            <a:off x="647700" y="848814"/>
            <a:ext cx="1143000" cy="11215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Graphic 2" descr="Vrouw met kroon met effen opvulling">
            <a:extLst>
              <a:ext uri="{FF2B5EF4-FFF2-40B4-BE49-F238E27FC236}">
                <a16:creationId xmlns:a16="http://schemas.microsoft.com/office/drawing/2014/main" id="{5373B77F-4734-057D-1F93-BE5264B8B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157" y="994732"/>
            <a:ext cx="914400" cy="914400"/>
          </a:xfrm>
          <a:prstGeom prst="rect">
            <a:avLst/>
          </a:prstGeom>
        </p:spPr>
      </p:pic>
      <p:sp>
        <p:nvSpPr>
          <p:cNvPr id="8" name="Stroomdiagram: Verbindingslijn 7">
            <a:extLst>
              <a:ext uri="{FF2B5EF4-FFF2-40B4-BE49-F238E27FC236}">
                <a16:creationId xmlns:a16="http://schemas.microsoft.com/office/drawing/2014/main" id="{3C45EA54-ED0A-ECE9-E08B-5EF706FD4282}"/>
              </a:ext>
            </a:extLst>
          </p:cNvPr>
          <p:cNvSpPr/>
          <p:nvPr/>
        </p:nvSpPr>
        <p:spPr>
          <a:xfrm>
            <a:off x="4994312" y="2830708"/>
            <a:ext cx="1143000" cy="11215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Stroomdiagram: Verbindingslijn 9">
            <a:extLst>
              <a:ext uri="{FF2B5EF4-FFF2-40B4-BE49-F238E27FC236}">
                <a16:creationId xmlns:a16="http://schemas.microsoft.com/office/drawing/2014/main" id="{BDDB3525-2895-B0A6-FEE0-37CF30ED3317}"/>
              </a:ext>
            </a:extLst>
          </p:cNvPr>
          <p:cNvSpPr/>
          <p:nvPr/>
        </p:nvSpPr>
        <p:spPr>
          <a:xfrm>
            <a:off x="7201440" y="2848157"/>
            <a:ext cx="1143000" cy="11215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Stroomdiagram: Verbindingslijn 11">
            <a:extLst>
              <a:ext uri="{FF2B5EF4-FFF2-40B4-BE49-F238E27FC236}">
                <a16:creationId xmlns:a16="http://schemas.microsoft.com/office/drawing/2014/main" id="{5DD80B71-6A1E-B04A-F82A-080544D44A84}"/>
              </a:ext>
            </a:extLst>
          </p:cNvPr>
          <p:cNvSpPr/>
          <p:nvPr/>
        </p:nvSpPr>
        <p:spPr>
          <a:xfrm>
            <a:off x="2794180" y="854723"/>
            <a:ext cx="1143000" cy="11215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Stroomdiagram: Verbindingslijn 13">
            <a:extLst>
              <a:ext uri="{FF2B5EF4-FFF2-40B4-BE49-F238E27FC236}">
                <a16:creationId xmlns:a16="http://schemas.microsoft.com/office/drawing/2014/main" id="{C13BCBD5-116A-EBD8-0FA0-1180DD9D1A7B}"/>
              </a:ext>
            </a:extLst>
          </p:cNvPr>
          <p:cNvSpPr/>
          <p:nvPr/>
        </p:nvSpPr>
        <p:spPr>
          <a:xfrm>
            <a:off x="4940660" y="824276"/>
            <a:ext cx="1143000" cy="11215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Stroomdiagram: Verbindingslijn 15">
            <a:extLst>
              <a:ext uri="{FF2B5EF4-FFF2-40B4-BE49-F238E27FC236}">
                <a16:creationId xmlns:a16="http://schemas.microsoft.com/office/drawing/2014/main" id="{62AC459A-4529-8F9D-0AF8-2622D3F80F60}"/>
              </a:ext>
            </a:extLst>
          </p:cNvPr>
          <p:cNvSpPr/>
          <p:nvPr/>
        </p:nvSpPr>
        <p:spPr>
          <a:xfrm>
            <a:off x="7087140" y="819628"/>
            <a:ext cx="1143000" cy="11215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8" name="Stroomdiagram: Verbindingslijn 17">
            <a:extLst>
              <a:ext uri="{FF2B5EF4-FFF2-40B4-BE49-F238E27FC236}">
                <a16:creationId xmlns:a16="http://schemas.microsoft.com/office/drawing/2014/main" id="{3E25E40C-0127-74AE-41F8-9FA92B99FD23}"/>
              </a:ext>
            </a:extLst>
          </p:cNvPr>
          <p:cNvSpPr/>
          <p:nvPr/>
        </p:nvSpPr>
        <p:spPr>
          <a:xfrm>
            <a:off x="2794180" y="2831890"/>
            <a:ext cx="1143000" cy="11215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Stroomdiagram: Verbindingslijn 19">
            <a:extLst>
              <a:ext uri="{FF2B5EF4-FFF2-40B4-BE49-F238E27FC236}">
                <a16:creationId xmlns:a16="http://schemas.microsoft.com/office/drawing/2014/main" id="{BF6E0482-3294-DE11-A297-E9D61E917B22}"/>
              </a:ext>
            </a:extLst>
          </p:cNvPr>
          <p:cNvSpPr/>
          <p:nvPr/>
        </p:nvSpPr>
        <p:spPr>
          <a:xfrm>
            <a:off x="663857" y="2847907"/>
            <a:ext cx="1143000" cy="11215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5" name="Graphic 4" descr="Man met kroon met effen opvulling">
            <a:extLst>
              <a:ext uri="{FF2B5EF4-FFF2-40B4-BE49-F238E27FC236}">
                <a16:creationId xmlns:a16="http://schemas.microsoft.com/office/drawing/2014/main" id="{2CFE74A0-63CF-F165-D402-C6AFEB2B0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2465" y="967987"/>
            <a:ext cx="914400" cy="914400"/>
          </a:xfrm>
          <a:prstGeom prst="rect">
            <a:avLst/>
          </a:prstGeom>
        </p:spPr>
      </p:pic>
      <p:grpSp>
        <p:nvGrpSpPr>
          <p:cNvPr id="1907" name="Google Shape;1907;p44"/>
          <p:cNvGrpSpPr/>
          <p:nvPr/>
        </p:nvGrpSpPr>
        <p:grpSpPr>
          <a:xfrm>
            <a:off x="1469890" y="1548879"/>
            <a:ext cx="670711" cy="572733"/>
            <a:chOff x="2329725" y="1188750"/>
            <a:chExt cx="1083365" cy="925105"/>
          </a:xfrm>
        </p:grpSpPr>
        <p:sp>
          <p:nvSpPr>
            <p:cNvPr id="1908" name="Google Shape;1908;p44"/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4"/>
            <p:cNvSpPr/>
            <p:nvPr/>
          </p:nvSpPr>
          <p:spPr>
            <a:xfrm>
              <a:off x="2329725" y="1188750"/>
              <a:ext cx="985382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16" name="Google Shape;1916;p44"/>
          <p:cNvSpPr txBox="1">
            <a:spLocks noGrp="1"/>
          </p:cNvSpPr>
          <p:nvPr>
            <p:ph type="subTitle" idx="1"/>
          </p:nvPr>
        </p:nvSpPr>
        <p:spPr>
          <a:xfrm>
            <a:off x="1316240" y="1599437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</a:t>
            </a:r>
            <a:endParaRPr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1" name="Google Shape;1907;p44">
            <a:extLst>
              <a:ext uri="{FF2B5EF4-FFF2-40B4-BE49-F238E27FC236}">
                <a16:creationId xmlns:a16="http://schemas.microsoft.com/office/drawing/2014/main" id="{D9E5D827-96A2-A1ED-CDD3-5F2C99E56249}"/>
              </a:ext>
            </a:extLst>
          </p:cNvPr>
          <p:cNvGrpSpPr/>
          <p:nvPr/>
        </p:nvGrpSpPr>
        <p:grpSpPr>
          <a:xfrm>
            <a:off x="3601824" y="1558139"/>
            <a:ext cx="670711" cy="572733"/>
            <a:chOff x="2329725" y="1188750"/>
            <a:chExt cx="1083365" cy="925105"/>
          </a:xfrm>
        </p:grpSpPr>
        <p:sp>
          <p:nvSpPr>
            <p:cNvPr id="22" name="Google Shape;1908;p44">
              <a:extLst>
                <a:ext uri="{FF2B5EF4-FFF2-40B4-BE49-F238E27FC236}">
                  <a16:creationId xmlns:a16="http://schemas.microsoft.com/office/drawing/2014/main" id="{2E0D0BF9-24F3-3100-DE75-481779C6884B}"/>
                </a:ext>
              </a:extLst>
            </p:cNvPr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09;p44">
              <a:extLst>
                <a:ext uri="{FF2B5EF4-FFF2-40B4-BE49-F238E27FC236}">
                  <a16:creationId xmlns:a16="http://schemas.microsoft.com/office/drawing/2014/main" id="{0A8EFE4A-5BED-F0D2-93E4-28E2BC9E4A04}"/>
                </a:ext>
              </a:extLst>
            </p:cNvPr>
            <p:cNvSpPr/>
            <p:nvPr/>
          </p:nvSpPr>
          <p:spPr>
            <a:xfrm>
              <a:off x="2329725" y="1188750"/>
              <a:ext cx="985382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" name="Google Shape;1907;p44">
            <a:extLst>
              <a:ext uri="{FF2B5EF4-FFF2-40B4-BE49-F238E27FC236}">
                <a16:creationId xmlns:a16="http://schemas.microsoft.com/office/drawing/2014/main" id="{2BB2A14B-7EDD-6B90-3986-2938A5963CE0}"/>
              </a:ext>
            </a:extLst>
          </p:cNvPr>
          <p:cNvGrpSpPr/>
          <p:nvPr/>
        </p:nvGrpSpPr>
        <p:grpSpPr>
          <a:xfrm>
            <a:off x="5794419" y="1540592"/>
            <a:ext cx="670711" cy="572733"/>
            <a:chOff x="2329725" y="1188750"/>
            <a:chExt cx="1083365" cy="925105"/>
          </a:xfrm>
        </p:grpSpPr>
        <p:sp>
          <p:nvSpPr>
            <p:cNvPr id="25" name="Google Shape;1908;p44">
              <a:extLst>
                <a:ext uri="{FF2B5EF4-FFF2-40B4-BE49-F238E27FC236}">
                  <a16:creationId xmlns:a16="http://schemas.microsoft.com/office/drawing/2014/main" id="{D34B09B0-F3F9-4EE0-B390-052B295645BE}"/>
                </a:ext>
              </a:extLst>
            </p:cNvPr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09;p44">
              <a:extLst>
                <a:ext uri="{FF2B5EF4-FFF2-40B4-BE49-F238E27FC236}">
                  <a16:creationId xmlns:a16="http://schemas.microsoft.com/office/drawing/2014/main" id="{EB4B6082-239F-CD7A-3D01-C40BDA809D4E}"/>
                </a:ext>
              </a:extLst>
            </p:cNvPr>
            <p:cNvSpPr/>
            <p:nvPr/>
          </p:nvSpPr>
          <p:spPr>
            <a:xfrm>
              <a:off x="2329725" y="1188750"/>
              <a:ext cx="985382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8" name="Graphic 27" descr="Vrouw met kroon met effen opvulling">
            <a:extLst>
              <a:ext uri="{FF2B5EF4-FFF2-40B4-BE49-F238E27FC236}">
                <a16:creationId xmlns:a16="http://schemas.microsoft.com/office/drawing/2014/main" id="{62F0780E-DD1B-C3DD-3AEB-CA1C81F70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9153" y="994732"/>
            <a:ext cx="914400" cy="914400"/>
          </a:xfrm>
          <a:prstGeom prst="rect">
            <a:avLst/>
          </a:prstGeom>
        </p:spPr>
      </p:pic>
      <p:pic>
        <p:nvPicPr>
          <p:cNvPr id="30" name="Graphic 29" descr="Vrouw met kroon met effen opvulling">
            <a:extLst>
              <a:ext uri="{FF2B5EF4-FFF2-40B4-BE49-F238E27FC236}">
                <a16:creationId xmlns:a16="http://schemas.microsoft.com/office/drawing/2014/main" id="{68EABEA7-B3D6-233A-DD19-AB86D42B3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1440" y="990363"/>
            <a:ext cx="914400" cy="914400"/>
          </a:xfrm>
          <a:prstGeom prst="rect">
            <a:avLst/>
          </a:prstGeom>
        </p:spPr>
      </p:pic>
      <p:grpSp>
        <p:nvGrpSpPr>
          <p:cNvPr id="31" name="Google Shape;1907;p44">
            <a:extLst>
              <a:ext uri="{FF2B5EF4-FFF2-40B4-BE49-F238E27FC236}">
                <a16:creationId xmlns:a16="http://schemas.microsoft.com/office/drawing/2014/main" id="{5C20B2A8-D554-F7B2-E5D3-BA0AFE6BB29D}"/>
              </a:ext>
            </a:extLst>
          </p:cNvPr>
          <p:cNvGrpSpPr/>
          <p:nvPr/>
        </p:nvGrpSpPr>
        <p:grpSpPr>
          <a:xfrm>
            <a:off x="7887999" y="1573177"/>
            <a:ext cx="670711" cy="572733"/>
            <a:chOff x="2329725" y="1188750"/>
            <a:chExt cx="1083365" cy="925105"/>
          </a:xfrm>
        </p:grpSpPr>
        <p:sp>
          <p:nvSpPr>
            <p:cNvPr id="32" name="Google Shape;1908;p44">
              <a:extLst>
                <a:ext uri="{FF2B5EF4-FFF2-40B4-BE49-F238E27FC236}">
                  <a16:creationId xmlns:a16="http://schemas.microsoft.com/office/drawing/2014/main" id="{17980918-59A2-ADC6-7948-8A1A237C84F8}"/>
                </a:ext>
              </a:extLst>
            </p:cNvPr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9;p44">
              <a:extLst>
                <a:ext uri="{FF2B5EF4-FFF2-40B4-BE49-F238E27FC236}">
                  <a16:creationId xmlns:a16="http://schemas.microsoft.com/office/drawing/2014/main" id="{7288F91A-A974-3812-7AC5-88A4EC0F73B9}"/>
                </a:ext>
              </a:extLst>
            </p:cNvPr>
            <p:cNvSpPr/>
            <p:nvPr/>
          </p:nvSpPr>
          <p:spPr>
            <a:xfrm>
              <a:off x="2329725" y="1188750"/>
              <a:ext cx="985382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4" name="Google Shape;1916;p44">
            <a:extLst>
              <a:ext uri="{FF2B5EF4-FFF2-40B4-BE49-F238E27FC236}">
                <a16:creationId xmlns:a16="http://schemas.microsoft.com/office/drawing/2014/main" id="{3CD81409-1868-CB68-D820-0C2273C4C992}"/>
              </a:ext>
            </a:extLst>
          </p:cNvPr>
          <p:cNvSpPr txBox="1">
            <a:spLocks/>
          </p:cNvSpPr>
          <p:nvPr/>
        </p:nvSpPr>
        <p:spPr>
          <a:xfrm>
            <a:off x="3450566" y="1599437"/>
            <a:ext cx="9762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nl-NL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</a:t>
            </a:r>
          </a:p>
        </p:txBody>
      </p:sp>
      <p:sp>
        <p:nvSpPr>
          <p:cNvPr id="35" name="Google Shape;1916;p44">
            <a:extLst>
              <a:ext uri="{FF2B5EF4-FFF2-40B4-BE49-F238E27FC236}">
                <a16:creationId xmlns:a16="http://schemas.microsoft.com/office/drawing/2014/main" id="{97C06F37-3414-4A34-66D4-F01F597E4F18}"/>
              </a:ext>
            </a:extLst>
          </p:cNvPr>
          <p:cNvSpPr txBox="1">
            <a:spLocks/>
          </p:cNvSpPr>
          <p:nvPr/>
        </p:nvSpPr>
        <p:spPr>
          <a:xfrm>
            <a:off x="5635682" y="1582437"/>
            <a:ext cx="9762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nl-NL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</a:t>
            </a:r>
          </a:p>
        </p:txBody>
      </p:sp>
      <p:sp>
        <p:nvSpPr>
          <p:cNvPr id="36" name="Google Shape;1916;p44">
            <a:extLst>
              <a:ext uri="{FF2B5EF4-FFF2-40B4-BE49-F238E27FC236}">
                <a16:creationId xmlns:a16="http://schemas.microsoft.com/office/drawing/2014/main" id="{CE26E66E-41A6-60B2-1190-9CBF4182A699}"/>
              </a:ext>
            </a:extLst>
          </p:cNvPr>
          <p:cNvSpPr txBox="1">
            <a:spLocks/>
          </p:cNvSpPr>
          <p:nvPr/>
        </p:nvSpPr>
        <p:spPr>
          <a:xfrm>
            <a:off x="7742040" y="1626565"/>
            <a:ext cx="9762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nl-NL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K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1F45AED1-7A39-C7C0-5DC4-0E201FA9BE33}"/>
              </a:ext>
            </a:extLst>
          </p:cNvPr>
          <p:cNvSpPr txBox="1"/>
          <p:nvPr/>
        </p:nvSpPr>
        <p:spPr>
          <a:xfrm>
            <a:off x="2434167" y="2077078"/>
            <a:ext cx="53932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dirty="0"/>
          </a:p>
        </p:txBody>
      </p:sp>
      <p:sp>
        <p:nvSpPr>
          <p:cNvPr id="39" name="Google Shape;1919;p44">
            <a:extLst>
              <a:ext uri="{FF2B5EF4-FFF2-40B4-BE49-F238E27FC236}">
                <a16:creationId xmlns:a16="http://schemas.microsoft.com/office/drawing/2014/main" id="{CEC81BE7-D103-C930-44D7-18C61B74DCE0}"/>
              </a:ext>
            </a:extLst>
          </p:cNvPr>
          <p:cNvSpPr txBox="1">
            <a:spLocks/>
          </p:cNvSpPr>
          <p:nvPr/>
        </p:nvSpPr>
        <p:spPr>
          <a:xfrm>
            <a:off x="2502000" y="1967924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nl-NL" sz="1400" dirty="0"/>
              <a:t>ALARA</a:t>
            </a:r>
          </a:p>
          <a:p>
            <a:pPr marL="0" indent="0">
              <a:lnSpc>
                <a:spcPct val="100000"/>
              </a:lnSpc>
            </a:pPr>
            <a:r>
              <a:rPr lang="nl-NL" sz="1400" dirty="0"/>
              <a:t>VAN</a:t>
            </a:r>
          </a:p>
          <a:p>
            <a:pPr marL="0" indent="0">
              <a:lnSpc>
                <a:spcPct val="100000"/>
              </a:lnSpc>
            </a:pPr>
            <a:r>
              <a:rPr lang="nl-NL" sz="1400" dirty="0"/>
              <a:t>DOREMALEN</a:t>
            </a:r>
          </a:p>
        </p:txBody>
      </p:sp>
      <p:sp>
        <p:nvSpPr>
          <p:cNvPr id="52" name="Google Shape;1919;p44">
            <a:extLst>
              <a:ext uri="{FF2B5EF4-FFF2-40B4-BE49-F238E27FC236}">
                <a16:creationId xmlns:a16="http://schemas.microsoft.com/office/drawing/2014/main" id="{199B3532-A943-F829-D6D6-D58128037645}"/>
              </a:ext>
            </a:extLst>
          </p:cNvPr>
          <p:cNvSpPr txBox="1">
            <a:spLocks/>
          </p:cNvSpPr>
          <p:nvPr/>
        </p:nvSpPr>
        <p:spPr>
          <a:xfrm>
            <a:off x="4690733" y="1993158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nl-NL" sz="1600" dirty="0"/>
              <a:t>TUTAI</a:t>
            </a:r>
          </a:p>
          <a:p>
            <a:pPr marL="0" indent="0">
              <a:lnSpc>
                <a:spcPct val="100000"/>
              </a:lnSpc>
            </a:pPr>
            <a:r>
              <a:rPr lang="nl-NL" sz="1600" dirty="0"/>
              <a:t>TRAN</a:t>
            </a:r>
          </a:p>
        </p:txBody>
      </p:sp>
      <p:sp>
        <p:nvSpPr>
          <p:cNvPr id="53" name="Google Shape;1919;p44">
            <a:extLst>
              <a:ext uri="{FF2B5EF4-FFF2-40B4-BE49-F238E27FC236}">
                <a16:creationId xmlns:a16="http://schemas.microsoft.com/office/drawing/2014/main" id="{39D25105-5693-2B55-8E2E-F1495510561E}"/>
              </a:ext>
            </a:extLst>
          </p:cNvPr>
          <p:cNvSpPr txBox="1">
            <a:spLocks/>
          </p:cNvSpPr>
          <p:nvPr/>
        </p:nvSpPr>
        <p:spPr>
          <a:xfrm>
            <a:off x="6856083" y="2027502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nl-NL" sz="1600" dirty="0"/>
              <a:t>KINGA</a:t>
            </a:r>
          </a:p>
          <a:p>
            <a:pPr marL="0" indent="0">
              <a:lnSpc>
                <a:spcPct val="100000"/>
              </a:lnSpc>
            </a:pPr>
            <a:r>
              <a:rPr lang="nl-NL" sz="1600" dirty="0"/>
              <a:t>WULLEMS</a:t>
            </a:r>
          </a:p>
        </p:txBody>
      </p:sp>
      <p:pic>
        <p:nvPicPr>
          <p:cNvPr id="55" name="Graphic 54" descr="Vrouw met kroon met effen opvulling">
            <a:extLst>
              <a:ext uri="{FF2B5EF4-FFF2-40B4-BE49-F238E27FC236}">
                <a16:creationId xmlns:a16="http://schemas.microsoft.com/office/drawing/2014/main" id="{4623FF73-8E98-21BE-AEA0-19BA23E6E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0" y="2970266"/>
            <a:ext cx="914400" cy="914400"/>
          </a:xfrm>
          <a:prstGeom prst="rect">
            <a:avLst/>
          </a:prstGeom>
        </p:spPr>
      </p:pic>
      <p:pic>
        <p:nvPicPr>
          <p:cNvPr id="57" name="Graphic 56" descr="Vrouw met kroon met effen opvulling">
            <a:extLst>
              <a:ext uri="{FF2B5EF4-FFF2-40B4-BE49-F238E27FC236}">
                <a16:creationId xmlns:a16="http://schemas.microsoft.com/office/drawing/2014/main" id="{4DC2EB0F-A901-9BA4-8AD4-8540B8D0A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3283" y="2970266"/>
            <a:ext cx="914400" cy="914400"/>
          </a:xfrm>
          <a:prstGeom prst="rect">
            <a:avLst/>
          </a:prstGeom>
        </p:spPr>
      </p:pic>
      <p:pic>
        <p:nvPicPr>
          <p:cNvPr id="59" name="Graphic 58" descr="Man met kroon met effen opvulling">
            <a:extLst>
              <a:ext uri="{FF2B5EF4-FFF2-40B4-BE49-F238E27FC236}">
                <a16:creationId xmlns:a16="http://schemas.microsoft.com/office/drawing/2014/main" id="{7BB0F8C0-8FFB-2FF2-08DC-F5547F79C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3955" y="2955146"/>
            <a:ext cx="914400" cy="914400"/>
          </a:xfrm>
          <a:prstGeom prst="rect">
            <a:avLst/>
          </a:prstGeom>
        </p:spPr>
      </p:pic>
      <p:pic>
        <p:nvPicPr>
          <p:cNvPr id="61" name="Graphic 60" descr="Man met kroon met effen opvulling">
            <a:extLst>
              <a:ext uri="{FF2B5EF4-FFF2-40B4-BE49-F238E27FC236}">
                <a16:creationId xmlns:a16="http://schemas.microsoft.com/office/drawing/2014/main" id="{503EC1B9-333D-0F40-8865-F5C15D5FEE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2110" y="2970266"/>
            <a:ext cx="914400" cy="914400"/>
          </a:xfrm>
          <a:prstGeom prst="rect">
            <a:avLst/>
          </a:prstGeom>
        </p:spPr>
      </p:pic>
      <p:grpSp>
        <p:nvGrpSpPr>
          <p:cNvPr id="62" name="Google Shape;1907;p44">
            <a:extLst>
              <a:ext uri="{FF2B5EF4-FFF2-40B4-BE49-F238E27FC236}">
                <a16:creationId xmlns:a16="http://schemas.microsoft.com/office/drawing/2014/main" id="{8195A512-3FFF-463B-FA1C-68442EFA28C7}"/>
              </a:ext>
            </a:extLst>
          </p:cNvPr>
          <p:cNvGrpSpPr/>
          <p:nvPr/>
        </p:nvGrpSpPr>
        <p:grpSpPr>
          <a:xfrm>
            <a:off x="1473367" y="3519033"/>
            <a:ext cx="670711" cy="572733"/>
            <a:chOff x="2329725" y="1188750"/>
            <a:chExt cx="1083365" cy="925105"/>
          </a:xfrm>
        </p:grpSpPr>
        <p:sp>
          <p:nvSpPr>
            <p:cNvPr id="63" name="Google Shape;1908;p44">
              <a:extLst>
                <a:ext uri="{FF2B5EF4-FFF2-40B4-BE49-F238E27FC236}">
                  <a16:creationId xmlns:a16="http://schemas.microsoft.com/office/drawing/2014/main" id="{B278B49E-6F6C-5A24-39EC-DEB2452E243C}"/>
                </a:ext>
              </a:extLst>
            </p:cNvPr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909;p44">
              <a:extLst>
                <a:ext uri="{FF2B5EF4-FFF2-40B4-BE49-F238E27FC236}">
                  <a16:creationId xmlns:a16="http://schemas.microsoft.com/office/drawing/2014/main" id="{A599150C-D224-9A1B-D5F6-861538F0512C}"/>
                </a:ext>
              </a:extLst>
            </p:cNvPr>
            <p:cNvSpPr/>
            <p:nvPr/>
          </p:nvSpPr>
          <p:spPr>
            <a:xfrm>
              <a:off x="2329725" y="1188750"/>
              <a:ext cx="985382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57" name="Google Shape;1907;p44">
            <a:extLst>
              <a:ext uri="{FF2B5EF4-FFF2-40B4-BE49-F238E27FC236}">
                <a16:creationId xmlns:a16="http://schemas.microsoft.com/office/drawing/2014/main" id="{3E92BB3E-57EC-A0E9-5BCA-F9C8203B4F8F}"/>
              </a:ext>
            </a:extLst>
          </p:cNvPr>
          <p:cNvGrpSpPr/>
          <p:nvPr/>
        </p:nvGrpSpPr>
        <p:grpSpPr>
          <a:xfrm>
            <a:off x="3634111" y="3543331"/>
            <a:ext cx="670711" cy="572733"/>
            <a:chOff x="2329725" y="1188750"/>
            <a:chExt cx="1083365" cy="925105"/>
          </a:xfrm>
        </p:grpSpPr>
        <p:sp>
          <p:nvSpPr>
            <p:cNvPr id="1858" name="Google Shape;1908;p44">
              <a:extLst>
                <a:ext uri="{FF2B5EF4-FFF2-40B4-BE49-F238E27FC236}">
                  <a16:creationId xmlns:a16="http://schemas.microsoft.com/office/drawing/2014/main" id="{BF370E92-BD66-C2F0-103F-D411DC9D0718}"/>
                </a:ext>
              </a:extLst>
            </p:cNvPr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909;p44">
              <a:extLst>
                <a:ext uri="{FF2B5EF4-FFF2-40B4-BE49-F238E27FC236}">
                  <a16:creationId xmlns:a16="http://schemas.microsoft.com/office/drawing/2014/main" id="{BD6CDBDA-8E07-4BB0-6C3D-D58AE9359DA9}"/>
                </a:ext>
              </a:extLst>
            </p:cNvPr>
            <p:cNvSpPr/>
            <p:nvPr/>
          </p:nvSpPr>
          <p:spPr>
            <a:xfrm>
              <a:off x="2329725" y="1188750"/>
              <a:ext cx="985382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60" name="Google Shape;1907;p44">
            <a:extLst>
              <a:ext uri="{FF2B5EF4-FFF2-40B4-BE49-F238E27FC236}">
                <a16:creationId xmlns:a16="http://schemas.microsoft.com/office/drawing/2014/main" id="{972774F2-CDA2-454E-17CA-84B4CF8B35D8}"/>
              </a:ext>
            </a:extLst>
          </p:cNvPr>
          <p:cNvGrpSpPr/>
          <p:nvPr/>
        </p:nvGrpSpPr>
        <p:grpSpPr>
          <a:xfrm>
            <a:off x="5820417" y="3507034"/>
            <a:ext cx="670711" cy="572733"/>
            <a:chOff x="2329725" y="1188750"/>
            <a:chExt cx="1083365" cy="925105"/>
          </a:xfrm>
        </p:grpSpPr>
        <p:sp>
          <p:nvSpPr>
            <p:cNvPr id="1861" name="Google Shape;1908;p44">
              <a:extLst>
                <a:ext uri="{FF2B5EF4-FFF2-40B4-BE49-F238E27FC236}">
                  <a16:creationId xmlns:a16="http://schemas.microsoft.com/office/drawing/2014/main" id="{5EA1C0A8-1869-DD32-2511-C8D742E78722}"/>
                </a:ext>
              </a:extLst>
            </p:cNvPr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909;p44">
              <a:extLst>
                <a:ext uri="{FF2B5EF4-FFF2-40B4-BE49-F238E27FC236}">
                  <a16:creationId xmlns:a16="http://schemas.microsoft.com/office/drawing/2014/main" id="{84C8B896-B7CB-FE3A-9AF6-D342AED5A5A4}"/>
                </a:ext>
              </a:extLst>
            </p:cNvPr>
            <p:cNvSpPr/>
            <p:nvPr/>
          </p:nvSpPr>
          <p:spPr>
            <a:xfrm>
              <a:off x="2329725" y="1188750"/>
              <a:ext cx="985382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63" name="Google Shape;1907;p44">
            <a:extLst>
              <a:ext uri="{FF2B5EF4-FFF2-40B4-BE49-F238E27FC236}">
                <a16:creationId xmlns:a16="http://schemas.microsoft.com/office/drawing/2014/main" id="{E187AA06-3614-3A65-534E-9A99D344651F}"/>
              </a:ext>
            </a:extLst>
          </p:cNvPr>
          <p:cNvGrpSpPr/>
          <p:nvPr/>
        </p:nvGrpSpPr>
        <p:grpSpPr>
          <a:xfrm>
            <a:off x="8046644" y="3549799"/>
            <a:ext cx="670711" cy="572733"/>
            <a:chOff x="2329725" y="1188750"/>
            <a:chExt cx="1083365" cy="925105"/>
          </a:xfrm>
        </p:grpSpPr>
        <p:sp>
          <p:nvSpPr>
            <p:cNvPr id="1864" name="Google Shape;1908;p44">
              <a:extLst>
                <a:ext uri="{FF2B5EF4-FFF2-40B4-BE49-F238E27FC236}">
                  <a16:creationId xmlns:a16="http://schemas.microsoft.com/office/drawing/2014/main" id="{5AF2B6F1-260D-D2DC-4216-4DA55FBB91D0}"/>
                </a:ext>
              </a:extLst>
            </p:cNvPr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909;p44">
              <a:extLst>
                <a:ext uri="{FF2B5EF4-FFF2-40B4-BE49-F238E27FC236}">
                  <a16:creationId xmlns:a16="http://schemas.microsoft.com/office/drawing/2014/main" id="{16F1A442-E012-4955-F9CA-814C5823AD31}"/>
                </a:ext>
              </a:extLst>
            </p:cNvPr>
            <p:cNvSpPr/>
            <p:nvPr/>
          </p:nvSpPr>
          <p:spPr>
            <a:xfrm>
              <a:off x="2329725" y="1188750"/>
              <a:ext cx="985382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66" name="Google Shape;1916;p44">
            <a:extLst>
              <a:ext uri="{FF2B5EF4-FFF2-40B4-BE49-F238E27FC236}">
                <a16:creationId xmlns:a16="http://schemas.microsoft.com/office/drawing/2014/main" id="{D6F0BEA7-6A54-0D6F-6C96-983AF0AE0657}"/>
              </a:ext>
            </a:extLst>
          </p:cNvPr>
          <p:cNvSpPr txBox="1">
            <a:spLocks/>
          </p:cNvSpPr>
          <p:nvPr/>
        </p:nvSpPr>
        <p:spPr>
          <a:xfrm>
            <a:off x="1324318" y="3543331"/>
            <a:ext cx="9762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nl-NL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B</a:t>
            </a:r>
          </a:p>
        </p:txBody>
      </p:sp>
      <p:sp>
        <p:nvSpPr>
          <p:cNvPr id="1867" name="Google Shape;1916;p44">
            <a:extLst>
              <a:ext uri="{FF2B5EF4-FFF2-40B4-BE49-F238E27FC236}">
                <a16:creationId xmlns:a16="http://schemas.microsoft.com/office/drawing/2014/main" id="{F4778C04-B33F-153C-9061-F146511490B8}"/>
              </a:ext>
            </a:extLst>
          </p:cNvPr>
          <p:cNvSpPr txBox="1">
            <a:spLocks/>
          </p:cNvSpPr>
          <p:nvPr/>
        </p:nvSpPr>
        <p:spPr>
          <a:xfrm>
            <a:off x="3483020" y="3579638"/>
            <a:ext cx="9762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nl-NL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D</a:t>
            </a:r>
          </a:p>
        </p:txBody>
      </p:sp>
      <p:sp>
        <p:nvSpPr>
          <p:cNvPr id="1868" name="Google Shape;1916;p44">
            <a:extLst>
              <a:ext uri="{FF2B5EF4-FFF2-40B4-BE49-F238E27FC236}">
                <a16:creationId xmlns:a16="http://schemas.microsoft.com/office/drawing/2014/main" id="{25A5D244-D4E7-A32D-26CA-9993009556D7}"/>
              </a:ext>
            </a:extLst>
          </p:cNvPr>
          <p:cNvSpPr txBox="1">
            <a:spLocks/>
          </p:cNvSpPr>
          <p:nvPr/>
        </p:nvSpPr>
        <p:spPr>
          <a:xfrm>
            <a:off x="5682880" y="3560070"/>
            <a:ext cx="9762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nl-NL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J</a:t>
            </a:r>
          </a:p>
        </p:txBody>
      </p:sp>
      <p:sp>
        <p:nvSpPr>
          <p:cNvPr id="1869" name="Google Shape;1916;p44">
            <a:extLst>
              <a:ext uri="{FF2B5EF4-FFF2-40B4-BE49-F238E27FC236}">
                <a16:creationId xmlns:a16="http://schemas.microsoft.com/office/drawing/2014/main" id="{3C9533C4-A3C0-B788-8863-EC6BA8EEB398}"/>
              </a:ext>
            </a:extLst>
          </p:cNvPr>
          <p:cNvSpPr txBox="1">
            <a:spLocks/>
          </p:cNvSpPr>
          <p:nvPr/>
        </p:nvSpPr>
        <p:spPr>
          <a:xfrm>
            <a:off x="7887999" y="3618351"/>
            <a:ext cx="9762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nl-NL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J</a:t>
            </a:r>
          </a:p>
        </p:txBody>
      </p:sp>
      <p:sp>
        <p:nvSpPr>
          <p:cNvPr id="1870" name="Google Shape;1919;p44">
            <a:extLst>
              <a:ext uri="{FF2B5EF4-FFF2-40B4-BE49-F238E27FC236}">
                <a16:creationId xmlns:a16="http://schemas.microsoft.com/office/drawing/2014/main" id="{7280431C-1AF2-260E-1896-12752080A65C}"/>
              </a:ext>
            </a:extLst>
          </p:cNvPr>
          <p:cNvSpPr txBox="1">
            <a:spLocks/>
          </p:cNvSpPr>
          <p:nvPr/>
        </p:nvSpPr>
        <p:spPr>
          <a:xfrm>
            <a:off x="320957" y="3967802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nl-NL" sz="1600" dirty="0"/>
              <a:t>BUSHRA</a:t>
            </a:r>
          </a:p>
          <a:p>
            <a:pPr marL="0" indent="0">
              <a:lnSpc>
                <a:spcPct val="100000"/>
              </a:lnSpc>
            </a:pPr>
            <a:r>
              <a:rPr lang="nl-NL" sz="1600" dirty="0"/>
              <a:t>OBEIDO</a:t>
            </a:r>
          </a:p>
        </p:txBody>
      </p:sp>
      <p:sp>
        <p:nvSpPr>
          <p:cNvPr id="1871" name="Google Shape;1919;p44">
            <a:extLst>
              <a:ext uri="{FF2B5EF4-FFF2-40B4-BE49-F238E27FC236}">
                <a16:creationId xmlns:a16="http://schemas.microsoft.com/office/drawing/2014/main" id="{82DC411D-0A15-071D-5D21-F4B90A589DC5}"/>
              </a:ext>
            </a:extLst>
          </p:cNvPr>
          <p:cNvSpPr txBox="1">
            <a:spLocks/>
          </p:cNvSpPr>
          <p:nvPr/>
        </p:nvSpPr>
        <p:spPr>
          <a:xfrm>
            <a:off x="2540218" y="3989697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nl-NL" sz="1600" dirty="0"/>
              <a:t>DANIEL</a:t>
            </a:r>
          </a:p>
          <a:p>
            <a:pPr marL="0" indent="0">
              <a:lnSpc>
                <a:spcPct val="100000"/>
              </a:lnSpc>
            </a:pPr>
            <a:r>
              <a:rPr lang="nl-NL" sz="1600" dirty="0"/>
              <a:t>SHAHZADA</a:t>
            </a:r>
          </a:p>
        </p:txBody>
      </p:sp>
      <p:sp>
        <p:nvSpPr>
          <p:cNvPr id="1873" name="Google Shape;1919;p44">
            <a:extLst>
              <a:ext uri="{FF2B5EF4-FFF2-40B4-BE49-F238E27FC236}">
                <a16:creationId xmlns:a16="http://schemas.microsoft.com/office/drawing/2014/main" id="{0A759DFB-375E-E31E-C16A-8AA10A1F0546}"/>
              </a:ext>
            </a:extLst>
          </p:cNvPr>
          <p:cNvSpPr txBox="1">
            <a:spLocks/>
          </p:cNvSpPr>
          <p:nvPr/>
        </p:nvSpPr>
        <p:spPr>
          <a:xfrm>
            <a:off x="4699200" y="3988778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nl-NL" sz="1600" dirty="0"/>
              <a:t>JESSE </a:t>
            </a:r>
          </a:p>
          <a:p>
            <a:pPr marL="0" indent="0">
              <a:lnSpc>
                <a:spcPct val="100000"/>
              </a:lnSpc>
            </a:pPr>
            <a:r>
              <a:rPr lang="nl-NL" sz="1600" dirty="0"/>
              <a:t>KEIJZERS</a:t>
            </a:r>
          </a:p>
        </p:txBody>
      </p:sp>
      <p:sp>
        <p:nvSpPr>
          <p:cNvPr id="1875" name="Google Shape;1919;p44">
            <a:extLst>
              <a:ext uri="{FF2B5EF4-FFF2-40B4-BE49-F238E27FC236}">
                <a16:creationId xmlns:a16="http://schemas.microsoft.com/office/drawing/2014/main" id="{5831D101-5D29-126E-F562-FC08C3FD7DBE}"/>
              </a:ext>
            </a:extLst>
          </p:cNvPr>
          <p:cNvSpPr txBox="1">
            <a:spLocks/>
          </p:cNvSpPr>
          <p:nvPr/>
        </p:nvSpPr>
        <p:spPr>
          <a:xfrm>
            <a:off x="6888555" y="3988940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nl-NL" sz="1400" dirty="0"/>
              <a:t>JASMIN</a:t>
            </a:r>
          </a:p>
          <a:p>
            <a:pPr marL="0" indent="0">
              <a:lnSpc>
                <a:spcPct val="100000"/>
              </a:lnSpc>
            </a:pPr>
            <a:r>
              <a:rPr lang="nl-NL" sz="1400" dirty="0"/>
              <a:t>VAN</a:t>
            </a:r>
          </a:p>
          <a:p>
            <a:pPr marL="0" indent="0">
              <a:lnSpc>
                <a:spcPct val="100000"/>
              </a:lnSpc>
            </a:pPr>
            <a:r>
              <a:rPr lang="nl-NL" sz="1400" dirty="0"/>
              <a:t> VLIET</a:t>
            </a:r>
          </a:p>
        </p:txBody>
      </p:sp>
      <p:pic>
        <p:nvPicPr>
          <p:cNvPr id="1877" name="Afbeelding 1876">
            <a:extLst>
              <a:ext uri="{FF2B5EF4-FFF2-40B4-BE49-F238E27FC236}">
                <a16:creationId xmlns:a16="http://schemas.microsoft.com/office/drawing/2014/main" id="{E484659C-CDB9-2C22-4EA7-6D33928F38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875" b="93250" l="2945" r="94699">
                        <a14:foregroundMark x1="36846" y1="17125" x2="40249" y2="25688"/>
                        <a14:foregroundMark x1="21597" y1="34188" x2="35013" y2="33375"/>
                        <a14:foregroundMark x1="35013" y1="33375" x2="45288" y2="27000"/>
                        <a14:foregroundMark x1="45288" y1="27000" x2="45615" y2="26937"/>
                        <a14:foregroundMark x1="59097" y1="24000" x2="73233" y2="26625"/>
                        <a14:foregroundMark x1="73233" y1="26625" x2="83442" y2="33500"/>
                        <a14:foregroundMark x1="28076" y1="5875" x2="29777" y2="9688"/>
                        <a14:foregroundMark x1="20681" y1="57125" x2="25262" y2="56375"/>
                        <a14:foregroundMark x1="34948" y1="55813" x2="69568" y2="50375"/>
                        <a14:foregroundMark x1="69568" y1="50375" x2="69568" y2="50375"/>
                        <a14:foregroundMark x1="80236" y1="55125" x2="58901" y2="56375"/>
                        <a14:foregroundMark x1="53796" y1="55437" x2="62696" y2="55125"/>
                        <a14:foregroundMark x1="46924" y1="61438" x2="66492" y2="56188"/>
                        <a14:foregroundMark x1="66492" y1="56188" x2="66492" y2="56188"/>
                        <a14:foregroundMark x1="57984" y1="60188" x2="71401" y2="58875"/>
                        <a14:foregroundMark x1="71401" y1="58875" x2="71466" y2="58375"/>
                        <a14:foregroundMark x1="22382" y1="37500" x2="24673" y2="38000"/>
                        <a14:foregroundMark x1="26374" y1="47813" x2="24869" y2="60750"/>
                        <a14:foregroundMark x1="24869" y1="60750" x2="24869" y2="60750"/>
                        <a14:foregroundMark x1="25458" y1="61813" x2="27487" y2="76688"/>
                        <a14:foregroundMark x1="28076" y1="76000" x2="39529" y2="85625"/>
                        <a14:foregroundMark x1="40641" y1="86500" x2="54712" y2="89813"/>
                        <a14:foregroundMark x1="57003" y1="89250" x2="76047" y2="83063"/>
                        <a14:foregroundMark x1="57788" y1="89063" x2="57984" y2="89063"/>
                        <a14:foregroundMark x1="76047" y1="83063" x2="86322" y2="72750"/>
                        <a14:foregroundMark x1="86322" y1="72750" x2="90118" y2="63438"/>
                        <a14:foregroundMark x1="90838" y1="63813" x2="84424" y2="37938"/>
                        <a14:foregroundMark x1="84424" y1="37938" x2="81741" y2="33500"/>
                        <a14:foregroundMark x1="94699" y1="64188" x2="94110" y2="48000"/>
                        <a14:foregroundMark x1="53992" y1="93250" x2="54712" y2="93063"/>
                        <a14:foregroundMark x1="19699" y1="63625" x2="19699" y2="63625"/>
                        <a14:foregroundMark x1="14594" y1="65438" x2="14594" y2="65438"/>
                        <a14:foregroundMark x1="17081" y1="46563" x2="17801" y2="48375"/>
                        <a14:foregroundMark x1="9424" y1="50187" x2="9424" y2="50187"/>
                        <a14:foregroundMark x1="7526" y1="58188" x2="7526" y2="58188"/>
                        <a14:foregroundMark x1="50131" y1="19688" x2="50131" y2="19688"/>
                        <a14:foregroundMark x1="48822" y1="15875" x2="48822" y2="15875"/>
                        <a14:foregroundMark x1="29254" y1="27500" x2="29254" y2="27500"/>
                        <a14:foregroundMark x1="20092" y1="23125" x2="20092" y2="23125"/>
                        <a14:foregroundMark x1="23691" y1="15313" x2="23691" y2="15313"/>
                        <a14:foregroundMark x1="15183" y1="19500" x2="15183" y2="19500"/>
                        <a14:foregroundMark x1="15183" y1="12063" x2="15183" y2="12063"/>
                        <a14:foregroundMark x1="9228" y1="22938" x2="9228" y2="22938"/>
                        <a14:foregroundMark x1="13089" y1="30562" x2="13089" y2="30562"/>
                        <a14:foregroundMark x1="8312" y1="37813" x2="8312" y2="37813"/>
                        <a14:foregroundMark x1="2945" y1="44938" x2="2945" y2="44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7448" y="4424888"/>
            <a:ext cx="648167" cy="6787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Verbindingslijn: gebogen 43">
            <a:extLst>
              <a:ext uri="{FF2B5EF4-FFF2-40B4-BE49-F238E27FC236}">
                <a16:creationId xmlns:a16="http://schemas.microsoft.com/office/drawing/2014/main" id="{ABE2C0ED-A6D8-B590-3383-0A3B22281431}"/>
              </a:ext>
            </a:extLst>
          </p:cNvPr>
          <p:cNvCxnSpPr>
            <a:cxnSpLocks/>
          </p:cNvCxnSpPr>
          <p:nvPr/>
        </p:nvCxnSpPr>
        <p:spPr>
          <a:xfrm rot="5400000">
            <a:off x="7423388" y="2824339"/>
            <a:ext cx="1572570" cy="302115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2" name="Google Shape;1872;p42"/>
          <p:cNvSpPr txBox="1">
            <a:spLocks noGrp="1"/>
          </p:cNvSpPr>
          <p:nvPr>
            <p:ph type="title"/>
          </p:nvPr>
        </p:nvSpPr>
        <p:spPr>
          <a:xfrm>
            <a:off x="3439595" y="114300"/>
            <a:ext cx="5477933" cy="6843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TAKENVERDELING</a:t>
            </a:r>
            <a:endParaRPr dirty="0"/>
          </a:p>
        </p:txBody>
      </p:sp>
      <p:grpSp>
        <p:nvGrpSpPr>
          <p:cNvPr id="1874" name="Google Shape;1874;p42"/>
          <p:cNvGrpSpPr/>
          <p:nvPr/>
        </p:nvGrpSpPr>
        <p:grpSpPr>
          <a:xfrm>
            <a:off x="-1204808" y="-74100"/>
            <a:ext cx="4711079" cy="5464048"/>
            <a:chOff x="-1204808" y="-74100"/>
            <a:chExt cx="4711079" cy="5464048"/>
          </a:xfrm>
        </p:grpSpPr>
        <p:sp>
          <p:nvSpPr>
            <p:cNvPr id="1875" name="Google Shape;1875;p42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76" name="Google Shape;1876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7" name="Google Shape;1877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Afbeelding 2">
            <a:extLst>
              <a:ext uri="{FF2B5EF4-FFF2-40B4-BE49-F238E27FC236}">
                <a16:creationId xmlns:a16="http://schemas.microsoft.com/office/drawing/2014/main" id="{BF26A3C4-411F-FCB4-3CAB-6C02062EB8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75" b="93250" l="2945" r="94699">
                        <a14:foregroundMark x1="36846" y1="17125" x2="40249" y2="25688"/>
                        <a14:foregroundMark x1="21597" y1="34188" x2="35013" y2="33375"/>
                        <a14:foregroundMark x1="35013" y1="33375" x2="45288" y2="27000"/>
                        <a14:foregroundMark x1="45288" y1="27000" x2="45615" y2="26937"/>
                        <a14:foregroundMark x1="59097" y1="24000" x2="73233" y2="26625"/>
                        <a14:foregroundMark x1="73233" y1="26625" x2="83442" y2="33500"/>
                        <a14:foregroundMark x1="28076" y1="5875" x2="29777" y2="9688"/>
                        <a14:foregroundMark x1="20681" y1="57125" x2="25262" y2="56375"/>
                        <a14:foregroundMark x1="34948" y1="55813" x2="69568" y2="50375"/>
                        <a14:foregroundMark x1="69568" y1="50375" x2="69568" y2="50375"/>
                        <a14:foregroundMark x1="80236" y1="55125" x2="58901" y2="56375"/>
                        <a14:foregroundMark x1="53796" y1="55437" x2="62696" y2="55125"/>
                        <a14:foregroundMark x1="46924" y1="61438" x2="66492" y2="56188"/>
                        <a14:foregroundMark x1="66492" y1="56188" x2="66492" y2="56188"/>
                        <a14:foregroundMark x1="57984" y1="60188" x2="71401" y2="58875"/>
                        <a14:foregroundMark x1="71401" y1="58875" x2="71466" y2="58375"/>
                        <a14:foregroundMark x1="22382" y1="37500" x2="24673" y2="38000"/>
                        <a14:foregroundMark x1="26374" y1="47813" x2="24869" y2="60750"/>
                        <a14:foregroundMark x1="24869" y1="60750" x2="24869" y2="60750"/>
                        <a14:foregroundMark x1="25458" y1="61813" x2="27487" y2="76688"/>
                        <a14:foregroundMark x1="28076" y1="76000" x2="39529" y2="85625"/>
                        <a14:foregroundMark x1="40641" y1="86500" x2="54712" y2="89813"/>
                        <a14:foregroundMark x1="57003" y1="89250" x2="76047" y2="83063"/>
                        <a14:foregroundMark x1="57788" y1="89063" x2="57984" y2="89063"/>
                        <a14:foregroundMark x1="76047" y1="83063" x2="86322" y2="72750"/>
                        <a14:foregroundMark x1="86322" y1="72750" x2="90118" y2="63438"/>
                        <a14:foregroundMark x1="90838" y1="63813" x2="84424" y2="37938"/>
                        <a14:foregroundMark x1="84424" y1="37938" x2="81741" y2="33500"/>
                        <a14:foregroundMark x1="94699" y1="64188" x2="94110" y2="48000"/>
                        <a14:foregroundMark x1="53992" y1="93250" x2="54712" y2="93063"/>
                        <a14:foregroundMark x1="19699" y1="63625" x2="19699" y2="63625"/>
                        <a14:foregroundMark x1="14594" y1="65438" x2="14594" y2="65438"/>
                        <a14:foregroundMark x1="17081" y1="46563" x2="17801" y2="48375"/>
                        <a14:foregroundMark x1="9424" y1="50187" x2="9424" y2="50187"/>
                        <a14:foregroundMark x1="7526" y1="58188" x2="7526" y2="58188"/>
                        <a14:foregroundMark x1="50131" y1="19688" x2="50131" y2="19688"/>
                        <a14:foregroundMark x1="48822" y1="15875" x2="48822" y2="15875"/>
                        <a14:foregroundMark x1="29254" y1="27500" x2="29254" y2="27500"/>
                        <a14:foregroundMark x1="20092" y1="23125" x2="20092" y2="23125"/>
                        <a14:foregroundMark x1="23691" y1="15313" x2="23691" y2="15313"/>
                        <a14:foregroundMark x1="15183" y1="19500" x2="15183" y2="19500"/>
                        <a14:foregroundMark x1="15183" y1="12063" x2="15183" y2="12063"/>
                        <a14:foregroundMark x1="9228" y1="22938" x2="9228" y2="22938"/>
                        <a14:foregroundMark x1="13089" y1="30562" x2="13089" y2="30562"/>
                        <a14:foregroundMark x1="8312" y1="37813" x2="8312" y2="37813"/>
                        <a14:foregroundMark x1="2945" y1="44938" x2="2945" y2="44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7341" y="1145471"/>
            <a:ext cx="1379491" cy="1444494"/>
          </a:xfrm>
          <a:prstGeom prst="rect">
            <a:avLst/>
          </a:prstGeom>
        </p:spPr>
      </p:pic>
      <p:cxnSp>
        <p:nvCxnSpPr>
          <p:cNvPr id="7" name="Verbindingslijn: gebogen 6">
            <a:extLst>
              <a:ext uri="{FF2B5EF4-FFF2-40B4-BE49-F238E27FC236}">
                <a16:creationId xmlns:a16="http://schemas.microsoft.com/office/drawing/2014/main" id="{44516B63-D4E0-DB0A-A099-43E0C0378A7C}"/>
              </a:ext>
            </a:extLst>
          </p:cNvPr>
          <p:cNvCxnSpPr>
            <a:cxnSpLocks/>
          </p:cNvCxnSpPr>
          <p:nvPr/>
        </p:nvCxnSpPr>
        <p:spPr>
          <a:xfrm rot="5400000">
            <a:off x="4418914" y="2927851"/>
            <a:ext cx="888526" cy="388676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Verbindingslijn: gebogen 7">
            <a:extLst>
              <a:ext uri="{FF2B5EF4-FFF2-40B4-BE49-F238E27FC236}">
                <a16:creationId xmlns:a16="http://schemas.microsoft.com/office/drawing/2014/main" id="{5427D144-2210-E056-9203-854BB98BBDE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97748" y="2366196"/>
            <a:ext cx="607786" cy="265168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841F416D-7972-4F18-7D48-6A761FA76899}"/>
              </a:ext>
            </a:extLst>
          </p:cNvPr>
          <p:cNvCxnSpPr>
            <a:cxnSpLocks/>
          </p:cNvCxnSpPr>
          <p:nvPr/>
        </p:nvCxnSpPr>
        <p:spPr>
          <a:xfrm flipH="1">
            <a:off x="6257925" y="717152"/>
            <a:ext cx="257175" cy="4283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A1B0D014-DC03-A508-9EE1-F9A8C645FFE2}"/>
              </a:ext>
            </a:extLst>
          </p:cNvPr>
          <p:cNvCxnSpPr>
            <a:cxnSpLocks/>
          </p:cNvCxnSpPr>
          <p:nvPr/>
        </p:nvCxnSpPr>
        <p:spPr>
          <a:xfrm>
            <a:off x="6837079" y="719623"/>
            <a:ext cx="297146" cy="4258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Bijschrift: pijl-omlaag 15">
            <a:extLst>
              <a:ext uri="{FF2B5EF4-FFF2-40B4-BE49-F238E27FC236}">
                <a16:creationId xmlns:a16="http://schemas.microsoft.com/office/drawing/2014/main" id="{93133922-1A98-C62D-9E1A-BA17B25C97CB}"/>
              </a:ext>
            </a:extLst>
          </p:cNvPr>
          <p:cNvSpPr/>
          <p:nvPr/>
        </p:nvSpPr>
        <p:spPr>
          <a:xfrm>
            <a:off x="6818686" y="1274882"/>
            <a:ext cx="2080449" cy="1296868"/>
          </a:xfrm>
          <a:prstGeom prst="downArrowCallou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DE APPLICATIE</a:t>
            </a:r>
          </a:p>
        </p:txBody>
      </p:sp>
      <p:sp>
        <p:nvSpPr>
          <p:cNvPr id="18" name="Bijschrift: pijl-omlaag 17">
            <a:extLst>
              <a:ext uri="{FF2B5EF4-FFF2-40B4-BE49-F238E27FC236}">
                <a16:creationId xmlns:a16="http://schemas.microsoft.com/office/drawing/2014/main" id="{CA464B93-42BA-64AC-0512-FE52FF82C439}"/>
              </a:ext>
            </a:extLst>
          </p:cNvPr>
          <p:cNvSpPr/>
          <p:nvPr/>
        </p:nvSpPr>
        <p:spPr>
          <a:xfrm>
            <a:off x="4586945" y="1274882"/>
            <a:ext cx="2080449" cy="1296868"/>
          </a:xfrm>
          <a:prstGeom prst="downArrowCallou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DE </a:t>
            </a:r>
          </a:p>
          <a:p>
            <a:pPr algn="ctr"/>
            <a:r>
              <a:rPr lang="nl-NL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WEBSITE</a:t>
            </a:r>
          </a:p>
        </p:txBody>
      </p:sp>
      <p:cxnSp>
        <p:nvCxnSpPr>
          <p:cNvPr id="20" name="Verbindingslijn: gebogen 19">
            <a:extLst>
              <a:ext uri="{FF2B5EF4-FFF2-40B4-BE49-F238E27FC236}">
                <a16:creationId xmlns:a16="http://schemas.microsoft.com/office/drawing/2014/main" id="{308F256E-AC12-C003-27C0-09F2B88395EA}"/>
              </a:ext>
            </a:extLst>
          </p:cNvPr>
          <p:cNvCxnSpPr>
            <a:cxnSpLocks/>
          </p:cNvCxnSpPr>
          <p:nvPr/>
        </p:nvCxnSpPr>
        <p:spPr>
          <a:xfrm rot="5400000">
            <a:off x="5142960" y="3059267"/>
            <a:ext cx="868798" cy="9962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erbindingslijn: gebogen 21">
            <a:extLst>
              <a:ext uri="{FF2B5EF4-FFF2-40B4-BE49-F238E27FC236}">
                <a16:creationId xmlns:a16="http://schemas.microsoft.com/office/drawing/2014/main" id="{22BC859A-98A8-25D1-6834-89C910AA5B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19825" y="2969582"/>
            <a:ext cx="855604" cy="33813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1919;p44">
            <a:extLst>
              <a:ext uri="{FF2B5EF4-FFF2-40B4-BE49-F238E27FC236}">
                <a16:creationId xmlns:a16="http://schemas.microsoft.com/office/drawing/2014/main" id="{F803EB88-37D6-1D22-FBEE-32A8CC38CB66}"/>
              </a:ext>
            </a:extLst>
          </p:cNvPr>
          <p:cNvSpPr txBox="1">
            <a:spLocks/>
          </p:cNvSpPr>
          <p:nvPr/>
        </p:nvSpPr>
        <p:spPr>
          <a:xfrm>
            <a:off x="5175925" y="3531665"/>
            <a:ext cx="1082000" cy="519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1200" b="1" dirty="0"/>
              <a:t>ALARA </a:t>
            </a:r>
          </a:p>
          <a:p>
            <a:r>
              <a:rPr lang="nl-NL" sz="1200" b="1" dirty="0"/>
              <a:t>VAN D.</a:t>
            </a:r>
          </a:p>
        </p:txBody>
      </p:sp>
      <p:sp>
        <p:nvSpPr>
          <p:cNvPr id="29" name="Google Shape;1919;p44">
            <a:extLst>
              <a:ext uri="{FF2B5EF4-FFF2-40B4-BE49-F238E27FC236}">
                <a16:creationId xmlns:a16="http://schemas.microsoft.com/office/drawing/2014/main" id="{C017D2D3-6AA6-240E-DD41-D76C0BBD0D7E}"/>
              </a:ext>
            </a:extLst>
          </p:cNvPr>
          <p:cNvSpPr txBox="1">
            <a:spLocks/>
          </p:cNvSpPr>
          <p:nvPr/>
        </p:nvSpPr>
        <p:spPr>
          <a:xfrm>
            <a:off x="4119182" y="3531666"/>
            <a:ext cx="1296450" cy="365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1300" b="1" dirty="0"/>
              <a:t>CANSEL G.</a:t>
            </a:r>
          </a:p>
        </p:txBody>
      </p:sp>
      <p:sp>
        <p:nvSpPr>
          <p:cNvPr id="31" name="Google Shape;1919;p44">
            <a:extLst>
              <a:ext uri="{FF2B5EF4-FFF2-40B4-BE49-F238E27FC236}">
                <a16:creationId xmlns:a16="http://schemas.microsoft.com/office/drawing/2014/main" id="{B8EA9310-C504-A667-FE2F-500BF4B3111E}"/>
              </a:ext>
            </a:extLst>
          </p:cNvPr>
          <p:cNvSpPr txBox="1">
            <a:spLocks/>
          </p:cNvSpPr>
          <p:nvPr/>
        </p:nvSpPr>
        <p:spPr>
          <a:xfrm>
            <a:off x="6036204" y="3543474"/>
            <a:ext cx="949448" cy="365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1300" b="1" dirty="0"/>
              <a:t>TUTAI T.</a:t>
            </a:r>
          </a:p>
        </p:txBody>
      </p:sp>
      <p:sp>
        <p:nvSpPr>
          <p:cNvPr id="39" name="Google Shape;1919;p44">
            <a:extLst>
              <a:ext uri="{FF2B5EF4-FFF2-40B4-BE49-F238E27FC236}">
                <a16:creationId xmlns:a16="http://schemas.microsoft.com/office/drawing/2014/main" id="{D7BCFD3E-AC52-EE22-1108-AE6ED6436290}"/>
              </a:ext>
            </a:extLst>
          </p:cNvPr>
          <p:cNvSpPr txBox="1">
            <a:spLocks/>
          </p:cNvSpPr>
          <p:nvPr/>
        </p:nvSpPr>
        <p:spPr>
          <a:xfrm>
            <a:off x="6562460" y="2743376"/>
            <a:ext cx="1064951" cy="365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1300" b="1" dirty="0"/>
              <a:t>KINGA W.</a:t>
            </a:r>
          </a:p>
        </p:txBody>
      </p:sp>
      <p:cxnSp>
        <p:nvCxnSpPr>
          <p:cNvPr id="40" name="Verbindingslijn: gebogen 39">
            <a:extLst>
              <a:ext uri="{FF2B5EF4-FFF2-40B4-BE49-F238E27FC236}">
                <a16:creationId xmlns:a16="http://schemas.microsoft.com/office/drawing/2014/main" id="{EF453478-DEC3-2651-CAA3-92247AADB6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76060" y="2557538"/>
            <a:ext cx="1024098" cy="298796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1919;p44">
            <a:extLst>
              <a:ext uri="{FF2B5EF4-FFF2-40B4-BE49-F238E27FC236}">
                <a16:creationId xmlns:a16="http://schemas.microsoft.com/office/drawing/2014/main" id="{9CEA8365-4104-107D-6440-117C7229A8ED}"/>
              </a:ext>
            </a:extLst>
          </p:cNvPr>
          <p:cNvSpPr txBox="1">
            <a:spLocks/>
          </p:cNvSpPr>
          <p:nvPr/>
        </p:nvSpPr>
        <p:spPr>
          <a:xfrm>
            <a:off x="7085346" y="3133874"/>
            <a:ext cx="1188859" cy="365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1300" b="1" dirty="0"/>
              <a:t>BUSHRA O.</a:t>
            </a:r>
          </a:p>
        </p:txBody>
      </p:sp>
      <p:sp>
        <p:nvSpPr>
          <p:cNvPr id="48" name="Google Shape;1919;p44">
            <a:extLst>
              <a:ext uri="{FF2B5EF4-FFF2-40B4-BE49-F238E27FC236}">
                <a16:creationId xmlns:a16="http://schemas.microsoft.com/office/drawing/2014/main" id="{66ECE78E-80B0-E59A-E7C7-51585B0A25C8}"/>
              </a:ext>
            </a:extLst>
          </p:cNvPr>
          <p:cNvSpPr txBox="1">
            <a:spLocks/>
          </p:cNvSpPr>
          <p:nvPr/>
        </p:nvSpPr>
        <p:spPr>
          <a:xfrm>
            <a:off x="7394687" y="3685767"/>
            <a:ext cx="1188859" cy="365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1300" b="1" dirty="0"/>
              <a:t>DANIEL S.</a:t>
            </a:r>
          </a:p>
        </p:txBody>
      </p:sp>
      <p:cxnSp>
        <p:nvCxnSpPr>
          <p:cNvPr id="49" name="Verbindingslijn: gebogen 48">
            <a:extLst>
              <a:ext uri="{FF2B5EF4-FFF2-40B4-BE49-F238E27FC236}">
                <a16:creationId xmlns:a16="http://schemas.microsoft.com/office/drawing/2014/main" id="{F8FE665D-0807-6E50-87FE-B862A21F62C7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06637" y="2568304"/>
            <a:ext cx="905731" cy="16671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oogle Shape;1919;p44">
            <a:extLst>
              <a:ext uri="{FF2B5EF4-FFF2-40B4-BE49-F238E27FC236}">
                <a16:creationId xmlns:a16="http://schemas.microsoft.com/office/drawing/2014/main" id="{F6420ADA-E703-90D8-AB7F-9BB42B83C992}"/>
              </a:ext>
            </a:extLst>
          </p:cNvPr>
          <p:cNvSpPr txBox="1">
            <a:spLocks/>
          </p:cNvSpPr>
          <p:nvPr/>
        </p:nvSpPr>
        <p:spPr>
          <a:xfrm>
            <a:off x="8143670" y="2975396"/>
            <a:ext cx="1064951" cy="365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1300" b="1" dirty="0"/>
              <a:t>JESSE K.</a:t>
            </a:r>
          </a:p>
        </p:txBody>
      </p:sp>
      <p:sp>
        <p:nvSpPr>
          <p:cNvPr id="58" name="Google Shape;1919;p44">
            <a:extLst>
              <a:ext uri="{FF2B5EF4-FFF2-40B4-BE49-F238E27FC236}">
                <a16:creationId xmlns:a16="http://schemas.microsoft.com/office/drawing/2014/main" id="{298A09AC-F62B-E5E7-2F1F-FB46802040CE}"/>
              </a:ext>
            </a:extLst>
          </p:cNvPr>
          <p:cNvSpPr txBox="1">
            <a:spLocks/>
          </p:cNvSpPr>
          <p:nvPr/>
        </p:nvSpPr>
        <p:spPr>
          <a:xfrm>
            <a:off x="7367026" y="4350323"/>
            <a:ext cx="943994" cy="523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1200" b="1" dirty="0"/>
              <a:t>JASMIN VAN V.</a:t>
            </a:r>
          </a:p>
        </p:txBody>
      </p:sp>
      <p:cxnSp>
        <p:nvCxnSpPr>
          <p:cNvPr id="60" name="Verbindingslijn: gebogen 59">
            <a:extLst>
              <a:ext uri="{FF2B5EF4-FFF2-40B4-BE49-F238E27FC236}">
                <a16:creationId xmlns:a16="http://schemas.microsoft.com/office/drawing/2014/main" id="{73F24AD3-5BA9-B66C-0BC3-6C621BC53B22}"/>
              </a:ext>
            </a:extLst>
          </p:cNvPr>
          <p:cNvCxnSpPr>
            <a:cxnSpLocks/>
          </p:cNvCxnSpPr>
          <p:nvPr/>
        </p:nvCxnSpPr>
        <p:spPr>
          <a:xfrm>
            <a:off x="6101521" y="4476895"/>
            <a:ext cx="1265505" cy="182313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Bijschrift: pijl-rechts 61">
            <a:extLst>
              <a:ext uri="{FF2B5EF4-FFF2-40B4-BE49-F238E27FC236}">
                <a16:creationId xmlns:a16="http://schemas.microsoft.com/office/drawing/2014/main" id="{FEA48AF5-7C45-2ACB-1E51-E36E586A1150}"/>
              </a:ext>
            </a:extLst>
          </p:cNvPr>
          <p:cNvSpPr/>
          <p:nvPr/>
        </p:nvSpPr>
        <p:spPr>
          <a:xfrm>
            <a:off x="5415632" y="4079610"/>
            <a:ext cx="620572" cy="831426"/>
          </a:xfrm>
          <a:prstGeom prst="rightArrowCallou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00" b="1" dirty="0">
                <a:solidFill>
                  <a:schemeClr val="tx1"/>
                </a:solidFill>
              </a:rPr>
              <a:t>D</a:t>
            </a:r>
          </a:p>
          <a:p>
            <a:pPr algn="ctr"/>
            <a:r>
              <a:rPr lang="nl-NL" sz="6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nl-NL" sz="600" b="1" dirty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nl-NL" sz="6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nl-NL" sz="6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nl-NL" sz="6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nl-NL" sz="600" b="1" dirty="0">
                <a:solidFill>
                  <a:schemeClr val="tx1"/>
                </a:solidFill>
              </a:rPr>
              <a:t>S</a:t>
            </a:r>
          </a:p>
          <a:p>
            <a:pPr algn="ctr"/>
            <a:r>
              <a:rPr lang="nl-NL" sz="600" b="1" dirty="0">
                <a:solidFill>
                  <a:schemeClr val="tx1"/>
                </a:solidFill>
              </a:rPr>
              <a:t>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8" name="Google Shape;2198;p54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2199" name="Google Shape;2199;p54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4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4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3" name="Google Shape;2213;p54"/>
          <p:cNvSpPr txBox="1">
            <a:spLocks noGrp="1"/>
          </p:cNvSpPr>
          <p:nvPr>
            <p:ph type="title"/>
          </p:nvPr>
        </p:nvSpPr>
        <p:spPr>
          <a:xfrm>
            <a:off x="914399" y="504464"/>
            <a:ext cx="7610475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 </a:t>
            </a:r>
            <a:r>
              <a:rPr lang="en" dirty="0"/>
              <a:t>WEBSITE</a:t>
            </a:r>
            <a:r>
              <a:rPr lang="en" dirty="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“SEPTEMBER FEST”</a:t>
            </a:r>
            <a:endParaRPr dirty="0"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216" name="Google Shape;2216;p54"/>
          <p:cNvGrpSpPr/>
          <p:nvPr/>
        </p:nvGrpSpPr>
        <p:grpSpPr>
          <a:xfrm>
            <a:off x="6450375" y="1598590"/>
            <a:ext cx="854450" cy="59750"/>
            <a:chOff x="767900" y="1150025"/>
            <a:chExt cx="854450" cy="59750"/>
          </a:xfrm>
        </p:grpSpPr>
        <p:sp>
          <p:nvSpPr>
            <p:cNvPr id="2217" name="Google Shape;2217;p54"/>
            <p:cNvSpPr/>
            <p:nvPr/>
          </p:nvSpPr>
          <p:spPr>
            <a:xfrm>
              <a:off x="970225" y="1150025"/>
              <a:ext cx="457100" cy="59750"/>
            </a:xfrm>
            <a:custGeom>
              <a:avLst/>
              <a:gdLst/>
              <a:ahLst/>
              <a:cxnLst/>
              <a:rect l="l" t="t" r="r" b="b"/>
              <a:pathLst>
                <a:path w="18284" h="2390" extrusionOk="0">
                  <a:moveTo>
                    <a:pt x="1610" y="0"/>
                  </a:moveTo>
                  <a:cubicBezTo>
                    <a:pt x="1" y="0"/>
                    <a:pt x="1" y="2341"/>
                    <a:pt x="1610" y="2389"/>
                  </a:cubicBezTo>
                  <a:lnTo>
                    <a:pt x="16724" y="2389"/>
                  </a:lnTo>
                  <a:cubicBezTo>
                    <a:pt x="18284" y="2341"/>
                    <a:pt x="18284" y="0"/>
                    <a:pt x="16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4"/>
            <p:cNvSpPr/>
            <p:nvPr/>
          </p:nvSpPr>
          <p:spPr>
            <a:xfrm>
              <a:off x="992175" y="1161000"/>
              <a:ext cx="414450" cy="37800"/>
            </a:xfrm>
            <a:custGeom>
              <a:avLst/>
              <a:gdLst/>
              <a:ahLst/>
              <a:cxnLst/>
              <a:rect l="l" t="t" r="r" b="b"/>
              <a:pathLst>
                <a:path w="16578" h="1512" extrusionOk="0">
                  <a:moveTo>
                    <a:pt x="732" y="0"/>
                  </a:moveTo>
                  <a:cubicBezTo>
                    <a:pt x="293" y="0"/>
                    <a:pt x="0" y="341"/>
                    <a:pt x="0" y="732"/>
                  </a:cubicBezTo>
                  <a:cubicBezTo>
                    <a:pt x="0" y="1170"/>
                    <a:pt x="293" y="1512"/>
                    <a:pt x="732" y="1512"/>
                  </a:cubicBezTo>
                  <a:lnTo>
                    <a:pt x="15846" y="1512"/>
                  </a:lnTo>
                  <a:cubicBezTo>
                    <a:pt x="16236" y="1512"/>
                    <a:pt x="16577" y="1170"/>
                    <a:pt x="16577" y="732"/>
                  </a:cubicBezTo>
                  <a:cubicBezTo>
                    <a:pt x="16577" y="341"/>
                    <a:pt x="16236" y="0"/>
                    <a:pt x="15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4"/>
            <p:cNvSpPr/>
            <p:nvPr/>
          </p:nvSpPr>
          <p:spPr>
            <a:xfrm>
              <a:off x="767900" y="1150100"/>
              <a:ext cx="68275" cy="59675"/>
            </a:xfrm>
            <a:custGeom>
              <a:avLst/>
              <a:gdLst/>
              <a:ahLst/>
              <a:cxnLst/>
              <a:rect l="l" t="t" r="r" b="b"/>
              <a:pathLst>
                <a:path w="2731" h="2387" extrusionOk="0">
                  <a:moveTo>
                    <a:pt x="1539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0" y="1119"/>
                    <a:pt x="537" y="2386"/>
                    <a:pt x="1561" y="2386"/>
                  </a:cubicBezTo>
                  <a:cubicBezTo>
                    <a:pt x="2243" y="2338"/>
                    <a:pt x="2731" y="1850"/>
                    <a:pt x="2731" y="1168"/>
                  </a:cubicBezTo>
                  <a:cubicBezTo>
                    <a:pt x="2731" y="471"/>
                    <a:pt x="2145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4"/>
            <p:cNvSpPr/>
            <p:nvPr/>
          </p:nvSpPr>
          <p:spPr>
            <a:xfrm>
              <a:off x="782525" y="1161000"/>
              <a:ext cx="42675" cy="37450"/>
            </a:xfrm>
            <a:custGeom>
              <a:avLst/>
              <a:gdLst/>
              <a:ahLst/>
              <a:cxnLst/>
              <a:rect l="l" t="t" r="r" b="b"/>
              <a:pathLst>
                <a:path w="1707" h="1498" extrusionOk="0">
                  <a:moveTo>
                    <a:pt x="976" y="0"/>
                  </a:moveTo>
                  <a:cubicBezTo>
                    <a:pt x="342" y="0"/>
                    <a:pt x="1" y="780"/>
                    <a:pt x="488" y="1268"/>
                  </a:cubicBezTo>
                  <a:cubicBezTo>
                    <a:pt x="631" y="1426"/>
                    <a:pt x="810" y="1497"/>
                    <a:pt x="986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414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4"/>
            <p:cNvSpPr/>
            <p:nvPr/>
          </p:nvSpPr>
          <p:spPr>
            <a:xfrm>
              <a:off x="876375" y="1150100"/>
              <a:ext cx="68275" cy="59675"/>
            </a:xfrm>
            <a:custGeom>
              <a:avLst/>
              <a:gdLst/>
              <a:ahLst/>
              <a:cxnLst/>
              <a:rect l="l" t="t" r="r" b="b"/>
              <a:pathLst>
                <a:path w="2731" h="2387" extrusionOk="0">
                  <a:moveTo>
                    <a:pt x="1540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1" y="1119"/>
                    <a:pt x="537" y="2386"/>
                    <a:pt x="1561" y="2386"/>
                  </a:cubicBezTo>
                  <a:cubicBezTo>
                    <a:pt x="2195" y="2386"/>
                    <a:pt x="2731" y="1850"/>
                    <a:pt x="2731" y="1168"/>
                  </a:cubicBezTo>
                  <a:cubicBezTo>
                    <a:pt x="2731" y="471"/>
                    <a:pt x="2145" y="0"/>
                    <a:pt x="1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4"/>
            <p:cNvSpPr/>
            <p:nvPr/>
          </p:nvSpPr>
          <p:spPr>
            <a:xfrm>
              <a:off x="891000" y="1161000"/>
              <a:ext cx="42700" cy="37450"/>
            </a:xfrm>
            <a:custGeom>
              <a:avLst/>
              <a:gdLst/>
              <a:ahLst/>
              <a:cxnLst/>
              <a:rect l="l" t="t" r="r" b="b"/>
              <a:pathLst>
                <a:path w="1708" h="1498" extrusionOk="0">
                  <a:moveTo>
                    <a:pt x="976" y="0"/>
                  </a:moveTo>
                  <a:cubicBezTo>
                    <a:pt x="342" y="0"/>
                    <a:pt x="1" y="829"/>
                    <a:pt x="440" y="1268"/>
                  </a:cubicBezTo>
                  <a:cubicBezTo>
                    <a:pt x="598" y="1426"/>
                    <a:pt x="788" y="1497"/>
                    <a:pt x="971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366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4"/>
            <p:cNvSpPr/>
            <p:nvPr/>
          </p:nvSpPr>
          <p:spPr>
            <a:xfrm>
              <a:off x="1554075" y="1150100"/>
              <a:ext cx="68275" cy="59675"/>
            </a:xfrm>
            <a:custGeom>
              <a:avLst/>
              <a:gdLst/>
              <a:ahLst/>
              <a:cxnLst/>
              <a:rect l="l" t="t" r="r" b="b"/>
              <a:pathLst>
                <a:path w="2731" h="2387" extrusionOk="0">
                  <a:moveTo>
                    <a:pt x="1539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0" y="1070"/>
                    <a:pt x="488" y="2338"/>
                    <a:pt x="1512" y="2386"/>
                  </a:cubicBezTo>
                  <a:cubicBezTo>
                    <a:pt x="2194" y="2386"/>
                    <a:pt x="2731" y="1850"/>
                    <a:pt x="2731" y="1168"/>
                  </a:cubicBezTo>
                  <a:cubicBezTo>
                    <a:pt x="2731" y="471"/>
                    <a:pt x="2144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4"/>
            <p:cNvSpPr/>
            <p:nvPr/>
          </p:nvSpPr>
          <p:spPr>
            <a:xfrm>
              <a:off x="1567475" y="1161000"/>
              <a:ext cx="42700" cy="37450"/>
            </a:xfrm>
            <a:custGeom>
              <a:avLst/>
              <a:gdLst/>
              <a:ahLst/>
              <a:cxnLst/>
              <a:rect l="l" t="t" r="r" b="b"/>
              <a:pathLst>
                <a:path w="1708" h="1498" extrusionOk="0">
                  <a:moveTo>
                    <a:pt x="976" y="0"/>
                  </a:moveTo>
                  <a:cubicBezTo>
                    <a:pt x="342" y="0"/>
                    <a:pt x="1" y="829"/>
                    <a:pt x="488" y="1268"/>
                  </a:cubicBezTo>
                  <a:cubicBezTo>
                    <a:pt x="631" y="1426"/>
                    <a:pt x="810" y="1497"/>
                    <a:pt x="986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366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4"/>
            <p:cNvSpPr/>
            <p:nvPr/>
          </p:nvSpPr>
          <p:spPr>
            <a:xfrm>
              <a:off x="1444375" y="1150100"/>
              <a:ext cx="69500" cy="59675"/>
            </a:xfrm>
            <a:custGeom>
              <a:avLst/>
              <a:gdLst/>
              <a:ahLst/>
              <a:cxnLst/>
              <a:rect l="l" t="t" r="r" b="b"/>
              <a:pathLst>
                <a:path w="2780" h="2387" extrusionOk="0">
                  <a:moveTo>
                    <a:pt x="1573" y="0"/>
                  </a:moveTo>
                  <a:cubicBezTo>
                    <a:pt x="1281" y="0"/>
                    <a:pt x="981" y="105"/>
                    <a:pt x="732" y="339"/>
                  </a:cubicBezTo>
                  <a:cubicBezTo>
                    <a:pt x="0" y="1119"/>
                    <a:pt x="537" y="2338"/>
                    <a:pt x="1609" y="2386"/>
                  </a:cubicBezTo>
                  <a:cubicBezTo>
                    <a:pt x="2243" y="2386"/>
                    <a:pt x="2780" y="1850"/>
                    <a:pt x="2780" y="1168"/>
                  </a:cubicBezTo>
                  <a:cubicBezTo>
                    <a:pt x="2780" y="471"/>
                    <a:pt x="219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4"/>
            <p:cNvSpPr/>
            <p:nvPr/>
          </p:nvSpPr>
          <p:spPr>
            <a:xfrm>
              <a:off x="1459000" y="1161000"/>
              <a:ext cx="43900" cy="37450"/>
            </a:xfrm>
            <a:custGeom>
              <a:avLst/>
              <a:gdLst/>
              <a:ahLst/>
              <a:cxnLst/>
              <a:rect l="l" t="t" r="r" b="b"/>
              <a:pathLst>
                <a:path w="1756" h="1498" extrusionOk="0">
                  <a:moveTo>
                    <a:pt x="1024" y="0"/>
                  </a:moveTo>
                  <a:cubicBezTo>
                    <a:pt x="342" y="0"/>
                    <a:pt x="1" y="829"/>
                    <a:pt x="488" y="1268"/>
                  </a:cubicBezTo>
                  <a:cubicBezTo>
                    <a:pt x="631" y="1426"/>
                    <a:pt x="815" y="1497"/>
                    <a:pt x="998" y="1497"/>
                  </a:cubicBezTo>
                  <a:cubicBezTo>
                    <a:pt x="1378" y="1497"/>
                    <a:pt x="1756" y="1192"/>
                    <a:pt x="1756" y="732"/>
                  </a:cubicBezTo>
                  <a:cubicBezTo>
                    <a:pt x="1756" y="341"/>
                    <a:pt x="1414" y="0"/>
                    <a:pt x="1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7" name="Google Shape;2227;p54"/>
          <p:cNvGrpSpPr/>
          <p:nvPr/>
        </p:nvGrpSpPr>
        <p:grpSpPr>
          <a:xfrm rot="5400000">
            <a:off x="1095575" y="1301454"/>
            <a:ext cx="1102258" cy="1078127"/>
            <a:chOff x="1013625" y="1623016"/>
            <a:chExt cx="1102258" cy="1078127"/>
          </a:xfrm>
        </p:grpSpPr>
        <p:sp>
          <p:nvSpPr>
            <p:cNvPr id="2228" name="Google Shape;2228;p54"/>
            <p:cNvSpPr/>
            <p:nvPr/>
          </p:nvSpPr>
          <p:spPr>
            <a:xfrm rot="-3609593">
              <a:off x="1289774" y="1773827"/>
              <a:ext cx="725495" cy="6521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4"/>
            <p:cNvSpPr/>
            <p:nvPr/>
          </p:nvSpPr>
          <p:spPr>
            <a:xfrm rot="-3609593">
              <a:off x="1114240" y="1898138"/>
              <a:ext cx="725495" cy="6521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Graphic 4" descr="Laptop met effen opvulling">
            <a:extLst>
              <a:ext uri="{FF2B5EF4-FFF2-40B4-BE49-F238E27FC236}">
                <a16:creationId xmlns:a16="http://schemas.microsoft.com/office/drawing/2014/main" id="{571F5E40-F22B-1CEE-C84E-34FBEC90D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4201" y="0"/>
            <a:ext cx="7214574" cy="597227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251F034-C613-8FA8-86E8-5011C1444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4911" y="1619766"/>
            <a:ext cx="4203038" cy="215213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5276F380-2BDE-EDBB-2706-0B85F2949F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75" b="93250" l="2945" r="94699">
                        <a14:foregroundMark x1="36846" y1="17125" x2="40249" y2="25688"/>
                        <a14:foregroundMark x1="21597" y1="34188" x2="35013" y2="33375"/>
                        <a14:foregroundMark x1="35013" y1="33375" x2="45288" y2="27000"/>
                        <a14:foregroundMark x1="45288" y1="27000" x2="45615" y2="26937"/>
                        <a14:foregroundMark x1="59097" y1="24000" x2="73233" y2="26625"/>
                        <a14:foregroundMark x1="73233" y1="26625" x2="83442" y2="33500"/>
                        <a14:foregroundMark x1="28076" y1="5875" x2="29777" y2="9688"/>
                        <a14:foregroundMark x1="20681" y1="57125" x2="25262" y2="56375"/>
                        <a14:foregroundMark x1="34948" y1="55813" x2="69568" y2="50375"/>
                        <a14:foregroundMark x1="69568" y1="50375" x2="69568" y2="50375"/>
                        <a14:foregroundMark x1="80236" y1="55125" x2="58901" y2="56375"/>
                        <a14:foregroundMark x1="53796" y1="55437" x2="62696" y2="55125"/>
                        <a14:foregroundMark x1="46924" y1="61438" x2="66492" y2="56188"/>
                        <a14:foregroundMark x1="66492" y1="56188" x2="66492" y2="56188"/>
                        <a14:foregroundMark x1="57984" y1="60188" x2="71401" y2="58875"/>
                        <a14:foregroundMark x1="71401" y1="58875" x2="71466" y2="58375"/>
                        <a14:foregroundMark x1="22382" y1="37500" x2="24673" y2="38000"/>
                        <a14:foregroundMark x1="26374" y1="47813" x2="24869" y2="60750"/>
                        <a14:foregroundMark x1="24869" y1="60750" x2="24869" y2="60750"/>
                        <a14:foregroundMark x1="25458" y1="61813" x2="27487" y2="76688"/>
                        <a14:foregroundMark x1="28076" y1="76000" x2="39529" y2="85625"/>
                        <a14:foregroundMark x1="40641" y1="86500" x2="54712" y2="89813"/>
                        <a14:foregroundMark x1="57003" y1="89250" x2="76047" y2="83063"/>
                        <a14:foregroundMark x1="57788" y1="89063" x2="57984" y2="89063"/>
                        <a14:foregroundMark x1="76047" y1="83063" x2="86322" y2="72750"/>
                        <a14:foregroundMark x1="86322" y1="72750" x2="90118" y2="63438"/>
                        <a14:foregroundMark x1="90838" y1="63813" x2="84424" y2="37938"/>
                        <a14:foregroundMark x1="84424" y1="37938" x2="81741" y2="33500"/>
                        <a14:foregroundMark x1="94699" y1="64188" x2="94110" y2="48000"/>
                        <a14:foregroundMark x1="53992" y1="93250" x2="54712" y2="93063"/>
                        <a14:foregroundMark x1="19699" y1="63625" x2="19699" y2="63625"/>
                        <a14:foregroundMark x1="14594" y1="65438" x2="14594" y2="65438"/>
                        <a14:foregroundMark x1="17081" y1="46563" x2="17801" y2="48375"/>
                        <a14:foregroundMark x1="9424" y1="50187" x2="9424" y2="50187"/>
                        <a14:foregroundMark x1="7526" y1="58188" x2="7526" y2="58188"/>
                        <a14:foregroundMark x1="50131" y1="19688" x2="50131" y2="19688"/>
                        <a14:foregroundMark x1="48822" y1="15875" x2="48822" y2="15875"/>
                        <a14:foregroundMark x1="29254" y1="27500" x2="29254" y2="27500"/>
                        <a14:foregroundMark x1="20092" y1="23125" x2="20092" y2="23125"/>
                        <a14:foregroundMark x1="23691" y1="15313" x2="23691" y2="15313"/>
                        <a14:foregroundMark x1="15183" y1="19500" x2="15183" y2="19500"/>
                        <a14:foregroundMark x1="15183" y1="12063" x2="15183" y2="12063"/>
                        <a14:foregroundMark x1="9228" y1="22938" x2="9228" y2="22938"/>
                        <a14:foregroundMark x1="13089" y1="30562" x2="13089" y2="30562"/>
                        <a14:foregroundMark x1="8312" y1="37813" x2="8312" y2="37813"/>
                        <a14:foregroundMark x1="2945" y1="44938" x2="2945" y2="44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282" y="2452338"/>
            <a:ext cx="1379491" cy="14444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8" name="Google Shape;2198;p54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2199" name="Google Shape;2199;p54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4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4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2" name="Google Shape;2202;p54"/>
          <p:cNvGrpSpPr/>
          <p:nvPr/>
        </p:nvGrpSpPr>
        <p:grpSpPr>
          <a:xfrm>
            <a:off x="3829051" y="1133475"/>
            <a:ext cx="4568262" cy="5954060"/>
            <a:chOff x="5411013" y="1379733"/>
            <a:chExt cx="2986299" cy="5707802"/>
          </a:xfrm>
        </p:grpSpPr>
        <p:pic>
          <p:nvPicPr>
            <p:cNvPr id="2203" name="Google Shape;2203;p54"/>
            <p:cNvPicPr preferRelativeResize="0"/>
            <p:nvPr/>
          </p:nvPicPr>
          <p:blipFill rotWithShape="1">
            <a:blip r:embed="rId3">
              <a:alphaModFix/>
            </a:blip>
            <a:srcRect b="13217"/>
            <a:stretch/>
          </p:blipFill>
          <p:spPr>
            <a:xfrm>
              <a:off x="5539785" y="1484025"/>
              <a:ext cx="2667900" cy="5594700"/>
            </a:xfrm>
            <a:prstGeom prst="roundRect">
              <a:avLst>
                <a:gd name="adj" fmla="val 11294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204" name="Google Shape;2204;p54"/>
            <p:cNvSpPr txBox="1"/>
            <p:nvPr/>
          </p:nvSpPr>
          <p:spPr>
            <a:xfrm>
              <a:off x="5931913" y="3813722"/>
              <a:ext cx="2465400" cy="52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Neptune is the eighth planet.</a:t>
              </a:r>
              <a:endParaRPr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05" name="Google Shape;2205;p54"/>
            <p:cNvSpPr txBox="1"/>
            <p:nvPr/>
          </p:nvSpPr>
          <p:spPr>
            <a:xfrm>
              <a:off x="5931913" y="3516250"/>
              <a:ext cx="24654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NEPTUNE</a:t>
              </a:r>
              <a:endParaRPr sz="18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206" name="Google Shape;2206;p54"/>
            <p:cNvSpPr/>
            <p:nvPr/>
          </p:nvSpPr>
          <p:spPr>
            <a:xfrm>
              <a:off x="8318784" y="2766465"/>
              <a:ext cx="25279" cy="692740"/>
            </a:xfrm>
            <a:custGeom>
              <a:avLst/>
              <a:gdLst/>
              <a:ahLst/>
              <a:cxnLst/>
              <a:rect l="l" t="t" r="r" b="b"/>
              <a:pathLst>
                <a:path w="927" h="25403" extrusionOk="0">
                  <a:moveTo>
                    <a:pt x="0" y="1"/>
                  </a:moveTo>
                  <a:lnTo>
                    <a:pt x="0" y="25402"/>
                  </a:lnTo>
                  <a:lnTo>
                    <a:pt x="341" y="25402"/>
                  </a:lnTo>
                  <a:cubicBezTo>
                    <a:pt x="683" y="25402"/>
                    <a:pt x="926" y="25110"/>
                    <a:pt x="926" y="24768"/>
                  </a:cubicBezTo>
                  <a:lnTo>
                    <a:pt x="926" y="586"/>
                  </a:lnTo>
                  <a:cubicBezTo>
                    <a:pt x="926" y="244"/>
                    <a:pt x="683" y="1"/>
                    <a:pt x="3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4"/>
            <p:cNvSpPr/>
            <p:nvPr/>
          </p:nvSpPr>
          <p:spPr>
            <a:xfrm>
              <a:off x="5411013" y="3185285"/>
              <a:ext cx="26616" cy="438774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1"/>
                  </a:moveTo>
                  <a:cubicBezTo>
                    <a:pt x="293" y="1"/>
                    <a:pt x="0" y="244"/>
                    <a:pt x="0" y="586"/>
                  </a:cubicBezTo>
                  <a:lnTo>
                    <a:pt x="0" y="15456"/>
                  </a:lnTo>
                  <a:cubicBezTo>
                    <a:pt x="0" y="15797"/>
                    <a:pt x="293" y="16090"/>
                    <a:pt x="634" y="16090"/>
                  </a:cubicBezTo>
                  <a:lnTo>
                    <a:pt x="975" y="1609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4"/>
            <p:cNvSpPr/>
            <p:nvPr/>
          </p:nvSpPr>
          <p:spPr>
            <a:xfrm>
              <a:off x="5411013" y="2612250"/>
              <a:ext cx="26616" cy="438774"/>
            </a:xfrm>
            <a:custGeom>
              <a:avLst/>
              <a:gdLst/>
              <a:ahLst/>
              <a:cxnLst/>
              <a:rect l="l" t="t" r="r" b="b"/>
              <a:pathLst>
                <a:path w="976" h="16090" extrusionOk="0">
                  <a:moveTo>
                    <a:pt x="634" y="0"/>
                  </a:moveTo>
                  <a:cubicBezTo>
                    <a:pt x="293" y="0"/>
                    <a:pt x="0" y="244"/>
                    <a:pt x="0" y="585"/>
                  </a:cubicBezTo>
                  <a:lnTo>
                    <a:pt x="0" y="15456"/>
                  </a:lnTo>
                  <a:cubicBezTo>
                    <a:pt x="0" y="15797"/>
                    <a:pt x="293" y="16089"/>
                    <a:pt x="634" y="16089"/>
                  </a:cubicBezTo>
                  <a:lnTo>
                    <a:pt x="975" y="16089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4"/>
            <p:cNvSpPr/>
            <p:nvPr/>
          </p:nvSpPr>
          <p:spPr>
            <a:xfrm>
              <a:off x="5413659" y="2181458"/>
              <a:ext cx="22634" cy="204770"/>
            </a:xfrm>
            <a:custGeom>
              <a:avLst/>
              <a:gdLst/>
              <a:ahLst/>
              <a:cxnLst/>
              <a:rect l="l" t="t" r="r" b="b"/>
              <a:pathLst>
                <a:path w="830" h="7509" extrusionOk="0">
                  <a:moveTo>
                    <a:pt x="537" y="0"/>
                  </a:moveTo>
                  <a:cubicBezTo>
                    <a:pt x="196" y="0"/>
                    <a:pt x="1" y="244"/>
                    <a:pt x="1" y="537"/>
                  </a:cubicBezTo>
                  <a:lnTo>
                    <a:pt x="1" y="6972"/>
                  </a:lnTo>
                  <a:cubicBezTo>
                    <a:pt x="1" y="7265"/>
                    <a:pt x="196" y="7509"/>
                    <a:pt x="537" y="7509"/>
                  </a:cubicBezTo>
                  <a:lnTo>
                    <a:pt x="829" y="7509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4"/>
            <p:cNvSpPr/>
            <p:nvPr/>
          </p:nvSpPr>
          <p:spPr>
            <a:xfrm>
              <a:off x="5436266" y="1379733"/>
              <a:ext cx="2882494" cy="5707802"/>
            </a:xfrm>
            <a:custGeom>
              <a:avLst/>
              <a:gdLst/>
              <a:ahLst/>
              <a:cxnLst/>
              <a:rect l="l" t="t" r="r" b="b"/>
              <a:pathLst>
                <a:path w="105702" h="209307" extrusionOk="0">
                  <a:moveTo>
                    <a:pt x="13554" y="0"/>
                  </a:moveTo>
                  <a:cubicBezTo>
                    <a:pt x="6046" y="0"/>
                    <a:pt x="0" y="6046"/>
                    <a:pt x="0" y="13554"/>
                  </a:cubicBezTo>
                  <a:lnTo>
                    <a:pt x="0" y="195801"/>
                  </a:lnTo>
                  <a:cubicBezTo>
                    <a:pt x="0" y="203261"/>
                    <a:pt x="6046" y="209306"/>
                    <a:pt x="13554" y="209306"/>
                  </a:cubicBezTo>
                  <a:lnTo>
                    <a:pt x="92196" y="209306"/>
                  </a:lnTo>
                  <a:cubicBezTo>
                    <a:pt x="99655" y="209306"/>
                    <a:pt x="105701" y="203261"/>
                    <a:pt x="105701" y="195801"/>
                  </a:cubicBezTo>
                  <a:lnTo>
                    <a:pt x="105701" y="13554"/>
                  </a:lnTo>
                  <a:cubicBezTo>
                    <a:pt x="105701" y="6046"/>
                    <a:pt x="99655" y="0"/>
                    <a:pt x="921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4"/>
            <p:cNvSpPr/>
            <p:nvPr/>
          </p:nvSpPr>
          <p:spPr>
            <a:xfrm>
              <a:off x="5457537" y="1426257"/>
              <a:ext cx="348374" cy="5617402"/>
            </a:xfrm>
            <a:custGeom>
              <a:avLst/>
              <a:gdLst/>
              <a:ahLst/>
              <a:cxnLst/>
              <a:rect l="l" t="t" r="r" b="b"/>
              <a:pathLst>
                <a:path w="12775" h="205992" extrusionOk="0">
                  <a:moveTo>
                    <a:pt x="11945" y="0"/>
                  </a:moveTo>
                  <a:cubicBezTo>
                    <a:pt x="5363" y="0"/>
                    <a:pt x="0" y="5364"/>
                    <a:pt x="0" y="11994"/>
                  </a:cubicBezTo>
                  <a:lnTo>
                    <a:pt x="0" y="193998"/>
                  </a:lnTo>
                  <a:cubicBezTo>
                    <a:pt x="0" y="200628"/>
                    <a:pt x="5363" y="205991"/>
                    <a:pt x="11945" y="205991"/>
                  </a:cubicBezTo>
                  <a:lnTo>
                    <a:pt x="12774" y="205991"/>
                  </a:lnTo>
                  <a:cubicBezTo>
                    <a:pt x="6192" y="205991"/>
                    <a:pt x="927" y="200677"/>
                    <a:pt x="927" y="194144"/>
                  </a:cubicBezTo>
                  <a:lnTo>
                    <a:pt x="927" y="11897"/>
                  </a:lnTo>
                  <a:cubicBezTo>
                    <a:pt x="878" y="5315"/>
                    <a:pt x="6192" y="0"/>
                    <a:pt x="127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4"/>
            <p:cNvSpPr/>
            <p:nvPr/>
          </p:nvSpPr>
          <p:spPr>
            <a:xfrm>
              <a:off x="5519193" y="1460794"/>
              <a:ext cx="2716813" cy="5523675"/>
            </a:xfrm>
            <a:custGeom>
              <a:avLst/>
              <a:gdLst/>
              <a:ahLst/>
              <a:cxnLst/>
              <a:rect l="l" t="t" r="r" b="b"/>
              <a:pathLst>
                <a:path w="102386" h="205992" extrusionOk="0">
                  <a:moveTo>
                    <a:pt x="11896" y="1"/>
                  </a:moveTo>
                  <a:cubicBezTo>
                    <a:pt x="5314" y="1"/>
                    <a:pt x="0" y="5315"/>
                    <a:pt x="0" y="11848"/>
                  </a:cubicBezTo>
                  <a:lnTo>
                    <a:pt x="0" y="194144"/>
                  </a:lnTo>
                  <a:cubicBezTo>
                    <a:pt x="0" y="200677"/>
                    <a:pt x="5314" y="205992"/>
                    <a:pt x="11896" y="205992"/>
                  </a:cubicBezTo>
                  <a:lnTo>
                    <a:pt x="90538" y="205992"/>
                  </a:lnTo>
                  <a:cubicBezTo>
                    <a:pt x="97071" y="205992"/>
                    <a:pt x="102385" y="200677"/>
                    <a:pt x="102385" y="194144"/>
                  </a:cubicBezTo>
                  <a:lnTo>
                    <a:pt x="102385" y="11848"/>
                  </a:lnTo>
                  <a:cubicBezTo>
                    <a:pt x="102385" y="5315"/>
                    <a:pt x="97071" y="1"/>
                    <a:pt x="90538" y="1"/>
                  </a:cubicBezTo>
                  <a:close/>
                </a:path>
              </a:pathLst>
            </a:custGeom>
            <a:solidFill>
              <a:srgbClr val="898B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3" name="Google Shape;2213;p54"/>
          <p:cNvSpPr txBox="1">
            <a:spLocks noGrp="1"/>
          </p:cNvSpPr>
          <p:nvPr>
            <p:ph type="title"/>
          </p:nvPr>
        </p:nvSpPr>
        <p:spPr>
          <a:xfrm>
            <a:off x="914399" y="504464"/>
            <a:ext cx="7610475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 APPLICATIE “SEPTEMBER FEST”</a:t>
            </a:r>
            <a:endParaRPr dirty="0"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216" name="Google Shape;2216;p54"/>
          <p:cNvGrpSpPr/>
          <p:nvPr/>
        </p:nvGrpSpPr>
        <p:grpSpPr>
          <a:xfrm>
            <a:off x="5768300" y="1483197"/>
            <a:ext cx="854450" cy="59750"/>
            <a:chOff x="767900" y="1150025"/>
            <a:chExt cx="854450" cy="59750"/>
          </a:xfrm>
        </p:grpSpPr>
        <p:sp>
          <p:nvSpPr>
            <p:cNvPr id="2217" name="Google Shape;2217;p54"/>
            <p:cNvSpPr/>
            <p:nvPr/>
          </p:nvSpPr>
          <p:spPr>
            <a:xfrm>
              <a:off x="970225" y="1150025"/>
              <a:ext cx="457100" cy="59750"/>
            </a:xfrm>
            <a:custGeom>
              <a:avLst/>
              <a:gdLst/>
              <a:ahLst/>
              <a:cxnLst/>
              <a:rect l="l" t="t" r="r" b="b"/>
              <a:pathLst>
                <a:path w="18284" h="2390" extrusionOk="0">
                  <a:moveTo>
                    <a:pt x="1610" y="0"/>
                  </a:moveTo>
                  <a:cubicBezTo>
                    <a:pt x="1" y="0"/>
                    <a:pt x="1" y="2341"/>
                    <a:pt x="1610" y="2389"/>
                  </a:cubicBezTo>
                  <a:lnTo>
                    <a:pt x="16724" y="2389"/>
                  </a:lnTo>
                  <a:cubicBezTo>
                    <a:pt x="18284" y="2341"/>
                    <a:pt x="18284" y="0"/>
                    <a:pt x="16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4"/>
            <p:cNvSpPr/>
            <p:nvPr/>
          </p:nvSpPr>
          <p:spPr>
            <a:xfrm>
              <a:off x="992175" y="1161000"/>
              <a:ext cx="414450" cy="37800"/>
            </a:xfrm>
            <a:custGeom>
              <a:avLst/>
              <a:gdLst/>
              <a:ahLst/>
              <a:cxnLst/>
              <a:rect l="l" t="t" r="r" b="b"/>
              <a:pathLst>
                <a:path w="16578" h="1512" extrusionOk="0">
                  <a:moveTo>
                    <a:pt x="732" y="0"/>
                  </a:moveTo>
                  <a:cubicBezTo>
                    <a:pt x="293" y="0"/>
                    <a:pt x="0" y="341"/>
                    <a:pt x="0" y="732"/>
                  </a:cubicBezTo>
                  <a:cubicBezTo>
                    <a:pt x="0" y="1170"/>
                    <a:pt x="293" y="1512"/>
                    <a:pt x="732" y="1512"/>
                  </a:cubicBezTo>
                  <a:lnTo>
                    <a:pt x="15846" y="1512"/>
                  </a:lnTo>
                  <a:cubicBezTo>
                    <a:pt x="16236" y="1512"/>
                    <a:pt x="16577" y="1170"/>
                    <a:pt x="16577" y="732"/>
                  </a:cubicBezTo>
                  <a:cubicBezTo>
                    <a:pt x="16577" y="341"/>
                    <a:pt x="16236" y="0"/>
                    <a:pt x="15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4"/>
            <p:cNvSpPr/>
            <p:nvPr/>
          </p:nvSpPr>
          <p:spPr>
            <a:xfrm>
              <a:off x="767900" y="1150100"/>
              <a:ext cx="68275" cy="59675"/>
            </a:xfrm>
            <a:custGeom>
              <a:avLst/>
              <a:gdLst/>
              <a:ahLst/>
              <a:cxnLst/>
              <a:rect l="l" t="t" r="r" b="b"/>
              <a:pathLst>
                <a:path w="2731" h="2387" extrusionOk="0">
                  <a:moveTo>
                    <a:pt x="1539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0" y="1119"/>
                    <a:pt x="537" y="2386"/>
                    <a:pt x="1561" y="2386"/>
                  </a:cubicBezTo>
                  <a:cubicBezTo>
                    <a:pt x="2243" y="2338"/>
                    <a:pt x="2731" y="1850"/>
                    <a:pt x="2731" y="1168"/>
                  </a:cubicBezTo>
                  <a:cubicBezTo>
                    <a:pt x="2731" y="471"/>
                    <a:pt x="2145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4"/>
            <p:cNvSpPr/>
            <p:nvPr/>
          </p:nvSpPr>
          <p:spPr>
            <a:xfrm>
              <a:off x="782525" y="1161000"/>
              <a:ext cx="42675" cy="37450"/>
            </a:xfrm>
            <a:custGeom>
              <a:avLst/>
              <a:gdLst/>
              <a:ahLst/>
              <a:cxnLst/>
              <a:rect l="l" t="t" r="r" b="b"/>
              <a:pathLst>
                <a:path w="1707" h="1498" extrusionOk="0">
                  <a:moveTo>
                    <a:pt x="976" y="0"/>
                  </a:moveTo>
                  <a:cubicBezTo>
                    <a:pt x="342" y="0"/>
                    <a:pt x="1" y="780"/>
                    <a:pt x="488" y="1268"/>
                  </a:cubicBezTo>
                  <a:cubicBezTo>
                    <a:pt x="631" y="1426"/>
                    <a:pt x="810" y="1497"/>
                    <a:pt x="986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414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4"/>
            <p:cNvSpPr/>
            <p:nvPr/>
          </p:nvSpPr>
          <p:spPr>
            <a:xfrm>
              <a:off x="876375" y="1150100"/>
              <a:ext cx="68275" cy="59675"/>
            </a:xfrm>
            <a:custGeom>
              <a:avLst/>
              <a:gdLst/>
              <a:ahLst/>
              <a:cxnLst/>
              <a:rect l="l" t="t" r="r" b="b"/>
              <a:pathLst>
                <a:path w="2731" h="2387" extrusionOk="0">
                  <a:moveTo>
                    <a:pt x="1540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1" y="1119"/>
                    <a:pt x="537" y="2386"/>
                    <a:pt x="1561" y="2386"/>
                  </a:cubicBezTo>
                  <a:cubicBezTo>
                    <a:pt x="2195" y="2386"/>
                    <a:pt x="2731" y="1850"/>
                    <a:pt x="2731" y="1168"/>
                  </a:cubicBezTo>
                  <a:cubicBezTo>
                    <a:pt x="2731" y="471"/>
                    <a:pt x="2145" y="0"/>
                    <a:pt x="1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4"/>
            <p:cNvSpPr/>
            <p:nvPr/>
          </p:nvSpPr>
          <p:spPr>
            <a:xfrm>
              <a:off x="891000" y="1161000"/>
              <a:ext cx="42700" cy="37450"/>
            </a:xfrm>
            <a:custGeom>
              <a:avLst/>
              <a:gdLst/>
              <a:ahLst/>
              <a:cxnLst/>
              <a:rect l="l" t="t" r="r" b="b"/>
              <a:pathLst>
                <a:path w="1708" h="1498" extrusionOk="0">
                  <a:moveTo>
                    <a:pt x="976" y="0"/>
                  </a:moveTo>
                  <a:cubicBezTo>
                    <a:pt x="342" y="0"/>
                    <a:pt x="1" y="829"/>
                    <a:pt x="440" y="1268"/>
                  </a:cubicBezTo>
                  <a:cubicBezTo>
                    <a:pt x="598" y="1426"/>
                    <a:pt x="788" y="1497"/>
                    <a:pt x="971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366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4"/>
            <p:cNvSpPr/>
            <p:nvPr/>
          </p:nvSpPr>
          <p:spPr>
            <a:xfrm>
              <a:off x="1554075" y="1150100"/>
              <a:ext cx="68275" cy="59675"/>
            </a:xfrm>
            <a:custGeom>
              <a:avLst/>
              <a:gdLst/>
              <a:ahLst/>
              <a:cxnLst/>
              <a:rect l="l" t="t" r="r" b="b"/>
              <a:pathLst>
                <a:path w="2731" h="2387" extrusionOk="0">
                  <a:moveTo>
                    <a:pt x="1539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0" y="1070"/>
                    <a:pt x="488" y="2338"/>
                    <a:pt x="1512" y="2386"/>
                  </a:cubicBezTo>
                  <a:cubicBezTo>
                    <a:pt x="2194" y="2386"/>
                    <a:pt x="2731" y="1850"/>
                    <a:pt x="2731" y="1168"/>
                  </a:cubicBezTo>
                  <a:cubicBezTo>
                    <a:pt x="2731" y="471"/>
                    <a:pt x="2144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4"/>
            <p:cNvSpPr/>
            <p:nvPr/>
          </p:nvSpPr>
          <p:spPr>
            <a:xfrm>
              <a:off x="1567475" y="1161000"/>
              <a:ext cx="42700" cy="37450"/>
            </a:xfrm>
            <a:custGeom>
              <a:avLst/>
              <a:gdLst/>
              <a:ahLst/>
              <a:cxnLst/>
              <a:rect l="l" t="t" r="r" b="b"/>
              <a:pathLst>
                <a:path w="1708" h="1498" extrusionOk="0">
                  <a:moveTo>
                    <a:pt x="976" y="0"/>
                  </a:moveTo>
                  <a:cubicBezTo>
                    <a:pt x="342" y="0"/>
                    <a:pt x="1" y="829"/>
                    <a:pt x="488" y="1268"/>
                  </a:cubicBezTo>
                  <a:cubicBezTo>
                    <a:pt x="631" y="1426"/>
                    <a:pt x="810" y="1497"/>
                    <a:pt x="986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366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4"/>
            <p:cNvSpPr/>
            <p:nvPr/>
          </p:nvSpPr>
          <p:spPr>
            <a:xfrm>
              <a:off x="1444375" y="1150100"/>
              <a:ext cx="69500" cy="59675"/>
            </a:xfrm>
            <a:custGeom>
              <a:avLst/>
              <a:gdLst/>
              <a:ahLst/>
              <a:cxnLst/>
              <a:rect l="l" t="t" r="r" b="b"/>
              <a:pathLst>
                <a:path w="2780" h="2387" extrusionOk="0">
                  <a:moveTo>
                    <a:pt x="1573" y="0"/>
                  </a:moveTo>
                  <a:cubicBezTo>
                    <a:pt x="1281" y="0"/>
                    <a:pt x="981" y="105"/>
                    <a:pt x="732" y="339"/>
                  </a:cubicBezTo>
                  <a:cubicBezTo>
                    <a:pt x="0" y="1119"/>
                    <a:pt x="537" y="2338"/>
                    <a:pt x="1609" y="2386"/>
                  </a:cubicBezTo>
                  <a:cubicBezTo>
                    <a:pt x="2243" y="2386"/>
                    <a:pt x="2780" y="1850"/>
                    <a:pt x="2780" y="1168"/>
                  </a:cubicBezTo>
                  <a:cubicBezTo>
                    <a:pt x="2780" y="471"/>
                    <a:pt x="219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4"/>
            <p:cNvSpPr/>
            <p:nvPr/>
          </p:nvSpPr>
          <p:spPr>
            <a:xfrm>
              <a:off x="1459000" y="1161000"/>
              <a:ext cx="43900" cy="37450"/>
            </a:xfrm>
            <a:custGeom>
              <a:avLst/>
              <a:gdLst/>
              <a:ahLst/>
              <a:cxnLst/>
              <a:rect l="l" t="t" r="r" b="b"/>
              <a:pathLst>
                <a:path w="1756" h="1498" extrusionOk="0">
                  <a:moveTo>
                    <a:pt x="1024" y="0"/>
                  </a:moveTo>
                  <a:cubicBezTo>
                    <a:pt x="342" y="0"/>
                    <a:pt x="1" y="829"/>
                    <a:pt x="488" y="1268"/>
                  </a:cubicBezTo>
                  <a:cubicBezTo>
                    <a:pt x="631" y="1426"/>
                    <a:pt x="815" y="1497"/>
                    <a:pt x="998" y="1497"/>
                  </a:cubicBezTo>
                  <a:cubicBezTo>
                    <a:pt x="1378" y="1497"/>
                    <a:pt x="1756" y="1192"/>
                    <a:pt x="1756" y="732"/>
                  </a:cubicBezTo>
                  <a:cubicBezTo>
                    <a:pt x="1756" y="341"/>
                    <a:pt x="1414" y="0"/>
                    <a:pt x="1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7" name="Google Shape;2227;p54"/>
          <p:cNvGrpSpPr/>
          <p:nvPr/>
        </p:nvGrpSpPr>
        <p:grpSpPr>
          <a:xfrm rot="5400000">
            <a:off x="1095575" y="1301454"/>
            <a:ext cx="1102258" cy="1078127"/>
            <a:chOff x="1013625" y="1623016"/>
            <a:chExt cx="1102258" cy="1078127"/>
          </a:xfrm>
        </p:grpSpPr>
        <p:sp>
          <p:nvSpPr>
            <p:cNvPr id="2228" name="Google Shape;2228;p54"/>
            <p:cNvSpPr/>
            <p:nvPr/>
          </p:nvSpPr>
          <p:spPr>
            <a:xfrm rot="-3609593">
              <a:off x="1289774" y="1773827"/>
              <a:ext cx="725495" cy="6521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4"/>
            <p:cNvSpPr/>
            <p:nvPr/>
          </p:nvSpPr>
          <p:spPr>
            <a:xfrm rot="-3609593">
              <a:off x="1114240" y="1898138"/>
              <a:ext cx="725495" cy="6521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1" name="Google Shape;2231;p54"/>
          <p:cNvGrpSpPr/>
          <p:nvPr/>
        </p:nvGrpSpPr>
        <p:grpSpPr>
          <a:xfrm>
            <a:off x="5370564" y="1256504"/>
            <a:ext cx="1510669" cy="373866"/>
            <a:chOff x="7315200" y="1724038"/>
            <a:chExt cx="576300" cy="104400"/>
          </a:xfrm>
        </p:grpSpPr>
        <p:sp>
          <p:nvSpPr>
            <p:cNvPr id="2232" name="Google Shape;2232;p54"/>
            <p:cNvSpPr/>
            <p:nvPr/>
          </p:nvSpPr>
          <p:spPr>
            <a:xfrm rot="10800000">
              <a:off x="7315200" y="1724038"/>
              <a:ext cx="576300" cy="1044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3" name="Google Shape;2233;p54"/>
            <p:cNvGrpSpPr/>
            <p:nvPr/>
          </p:nvGrpSpPr>
          <p:grpSpPr>
            <a:xfrm>
              <a:off x="7398577" y="1761933"/>
              <a:ext cx="409538" cy="28650"/>
              <a:chOff x="767900" y="1150025"/>
              <a:chExt cx="854450" cy="59750"/>
            </a:xfrm>
          </p:grpSpPr>
          <p:sp>
            <p:nvSpPr>
              <p:cNvPr id="2234" name="Google Shape;2234;p54"/>
              <p:cNvSpPr/>
              <p:nvPr/>
            </p:nvSpPr>
            <p:spPr>
              <a:xfrm>
                <a:off x="970225" y="1150025"/>
                <a:ext cx="457100" cy="59750"/>
              </a:xfrm>
              <a:custGeom>
                <a:avLst/>
                <a:gdLst/>
                <a:ahLst/>
                <a:cxnLst/>
                <a:rect l="l" t="t" r="r" b="b"/>
                <a:pathLst>
                  <a:path w="18284" h="2390" extrusionOk="0">
                    <a:moveTo>
                      <a:pt x="1610" y="0"/>
                    </a:moveTo>
                    <a:cubicBezTo>
                      <a:pt x="1" y="0"/>
                      <a:pt x="1" y="2341"/>
                      <a:pt x="1610" y="2389"/>
                    </a:cubicBezTo>
                    <a:lnTo>
                      <a:pt x="16724" y="2389"/>
                    </a:lnTo>
                    <a:cubicBezTo>
                      <a:pt x="18284" y="2341"/>
                      <a:pt x="18284" y="0"/>
                      <a:pt x="167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54"/>
              <p:cNvSpPr/>
              <p:nvPr/>
            </p:nvSpPr>
            <p:spPr>
              <a:xfrm>
                <a:off x="992175" y="1161000"/>
                <a:ext cx="414450" cy="37800"/>
              </a:xfrm>
              <a:custGeom>
                <a:avLst/>
                <a:gdLst/>
                <a:ahLst/>
                <a:cxnLst/>
                <a:rect l="l" t="t" r="r" b="b"/>
                <a:pathLst>
                  <a:path w="16578" h="1512" extrusionOk="0">
                    <a:moveTo>
                      <a:pt x="732" y="0"/>
                    </a:moveTo>
                    <a:cubicBezTo>
                      <a:pt x="293" y="0"/>
                      <a:pt x="0" y="341"/>
                      <a:pt x="0" y="732"/>
                    </a:cubicBezTo>
                    <a:cubicBezTo>
                      <a:pt x="0" y="1170"/>
                      <a:pt x="293" y="1512"/>
                      <a:pt x="732" y="1512"/>
                    </a:cubicBezTo>
                    <a:lnTo>
                      <a:pt x="15846" y="1512"/>
                    </a:lnTo>
                    <a:cubicBezTo>
                      <a:pt x="16236" y="1512"/>
                      <a:pt x="16577" y="1170"/>
                      <a:pt x="16577" y="732"/>
                    </a:cubicBezTo>
                    <a:cubicBezTo>
                      <a:pt x="16577" y="341"/>
                      <a:pt x="16236" y="0"/>
                      <a:pt x="158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54"/>
              <p:cNvSpPr/>
              <p:nvPr/>
            </p:nvSpPr>
            <p:spPr>
              <a:xfrm>
                <a:off x="767900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119"/>
                      <a:pt x="537" y="2386"/>
                      <a:pt x="1561" y="2386"/>
                    </a:cubicBezTo>
                    <a:cubicBezTo>
                      <a:pt x="2243" y="2338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54"/>
              <p:cNvSpPr/>
              <p:nvPr/>
            </p:nvSpPr>
            <p:spPr>
              <a:xfrm>
                <a:off x="782525" y="1161000"/>
                <a:ext cx="4267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1498" extrusionOk="0">
                    <a:moveTo>
                      <a:pt x="976" y="0"/>
                    </a:moveTo>
                    <a:cubicBezTo>
                      <a:pt x="342" y="0"/>
                      <a:pt x="1" y="780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414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54"/>
              <p:cNvSpPr/>
              <p:nvPr/>
            </p:nvSpPr>
            <p:spPr>
              <a:xfrm>
                <a:off x="8763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40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1" y="1119"/>
                      <a:pt x="537" y="2386"/>
                      <a:pt x="1561" y="2386"/>
                    </a:cubicBezTo>
                    <a:cubicBezTo>
                      <a:pt x="2195" y="2386"/>
                      <a:pt x="2731" y="1850"/>
                      <a:pt x="2731" y="1168"/>
                    </a:cubicBezTo>
                    <a:cubicBezTo>
                      <a:pt x="2731" y="471"/>
                      <a:pt x="2145" y="0"/>
                      <a:pt x="1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54"/>
              <p:cNvSpPr/>
              <p:nvPr/>
            </p:nvSpPr>
            <p:spPr>
              <a:xfrm>
                <a:off x="891000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40" y="1268"/>
                    </a:cubicBezTo>
                    <a:cubicBezTo>
                      <a:pt x="598" y="1426"/>
                      <a:pt x="788" y="1497"/>
                      <a:pt x="971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54"/>
              <p:cNvSpPr/>
              <p:nvPr/>
            </p:nvSpPr>
            <p:spPr>
              <a:xfrm>
                <a:off x="1554075" y="1150100"/>
                <a:ext cx="68275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387" extrusionOk="0">
                    <a:moveTo>
                      <a:pt x="1539" y="0"/>
                    </a:moveTo>
                    <a:cubicBezTo>
                      <a:pt x="1255" y="0"/>
                      <a:pt x="966" y="105"/>
                      <a:pt x="732" y="339"/>
                    </a:cubicBezTo>
                    <a:cubicBezTo>
                      <a:pt x="0" y="1070"/>
                      <a:pt x="488" y="2338"/>
                      <a:pt x="1512" y="2386"/>
                    </a:cubicBezTo>
                    <a:cubicBezTo>
                      <a:pt x="2194" y="2386"/>
                      <a:pt x="2731" y="1850"/>
                      <a:pt x="2731" y="1168"/>
                    </a:cubicBezTo>
                    <a:cubicBezTo>
                      <a:pt x="2731" y="471"/>
                      <a:pt x="2144" y="0"/>
                      <a:pt x="15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54"/>
              <p:cNvSpPr/>
              <p:nvPr/>
            </p:nvSpPr>
            <p:spPr>
              <a:xfrm>
                <a:off x="1567475" y="1161000"/>
                <a:ext cx="427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498" extrusionOk="0">
                    <a:moveTo>
                      <a:pt x="976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0" y="1497"/>
                      <a:pt x="986" y="1497"/>
                    </a:cubicBezTo>
                    <a:cubicBezTo>
                      <a:pt x="1352" y="1497"/>
                      <a:pt x="1707" y="1192"/>
                      <a:pt x="1707" y="732"/>
                    </a:cubicBezTo>
                    <a:cubicBezTo>
                      <a:pt x="1707" y="341"/>
                      <a:pt x="1366" y="0"/>
                      <a:pt x="9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54"/>
              <p:cNvSpPr/>
              <p:nvPr/>
            </p:nvSpPr>
            <p:spPr>
              <a:xfrm>
                <a:off x="1444375" y="1150100"/>
                <a:ext cx="69500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2780" h="2387" extrusionOk="0">
                    <a:moveTo>
                      <a:pt x="1573" y="0"/>
                    </a:moveTo>
                    <a:cubicBezTo>
                      <a:pt x="1281" y="0"/>
                      <a:pt x="981" y="105"/>
                      <a:pt x="732" y="339"/>
                    </a:cubicBezTo>
                    <a:cubicBezTo>
                      <a:pt x="0" y="1119"/>
                      <a:pt x="537" y="2338"/>
                      <a:pt x="1609" y="2386"/>
                    </a:cubicBezTo>
                    <a:cubicBezTo>
                      <a:pt x="2243" y="2386"/>
                      <a:pt x="2780" y="1850"/>
                      <a:pt x="2780" y="1168"/>
                    </a:cubicBezTo>
                    <a:cubicBezTo>
                      <a:pt x="2780" y="471"/>
                      <a:pt x="2193" y="0"/>
                      <a:pt x="15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54"/>
              <p:cNvSpPr/>
              <p:nvPr/>
            </p:nvSpPr>
            <p:spPr>
              <a:xfrm>
                <a:off x="1459000" y="1161000"/>
                <a:ext cx="43900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498" extrusionOk="0">
                    <a:moveTo>
                      <a:pt x="1024" y="0"/>
                    </a:moveTo>
                    <a:cubicBezTo>
                      <a:pt x="342" y="0"/>
                      <a:pt x="1" y="829"/>
                      <a:pt x="488" y="1268"/>
                    </a:cubicBezTo>
                    <a:cubicBezTo>
                      <a:pt x="631" y="1426"/>
                      <a:pt x="815" y="1497"/>
                      <a:pt x="998" y="1497"/>
                    </a:cubicBezTo>
                    <a:cubicBezTo>
                      <a:pt x="1378" y="1497"/>
                      <a:pt x="1756" y="1192"/>
                      <a:pt x="1756" y="732"/>
                    </a:cubicBezTo>
                    <a:cubicBezTo>
                      <a:pt x="1756" y="341"/>
                      <a:pt x="1414" y="0"/>
                      <a:pt x="10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Afbeelding 2">
            <a:extLst>
              <a:ext uri="{FF2B5EF4-FFF2-40B4-BE49-F238E27FC236}">
                <a16:creationId xmlns:a16="http://schemas.microsoft.com/office/drawing/2014/main" id="{D33397BA-0455-28F8-2DD1-1C43B7378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75" b="93250" l="2945" r="94699">
                        <a14:foregroundMark x1="36846" y1="17125" x2="40249" y2="25688"/>
                        <a14:foregroundMark x1="21597" y1="34188" x2="35013" y2="33375"/>
                        <a14:foregroundMark x1="35013" y1="33375" x2="45288" y2="27000"/>
                        <a14:foregroundMark x1="45288" y1="27000" x2="45615" y2="26937"/>
                        <a14:foregroundMark x1="59097" y1="24000" x2="73233" y2="26625"/>
                        <a14:foregroundMark x1="73233" y1="26625" x2="83442" y2="33500"/>
                        <a14:foregroundMark x1="28076" y1="5875" x2="29777" y2="9688"/>
                        <a14:foregroundMark x1="20681" y1="57125" x2="25262" y2="56375"/>
                        <a14:foregroundMark x1="34948" y1="55813" x2="69568" y2="50375"/>
                        <a14:foregroundMark x1="69568" y1="50375" x2="69568" y2="50375"/>
                        <a14:foregroundMark x1="80236" y1="55125" x2="58901" y2="56375"/>
                        <a14:foregroundMark x1="53796" y1="55437" x2="62696" y2="55125"/>
                        <a14:foregroundMark x1="46924" y1="61438" x2="66492" y2="56188"/>
                        <a14:foregroundMark x1="66492" y1="56188" x2="66492" y2="56188"/>
                        <a14:foregroundMark x1="57984" y1="60188" x2="71401" y2="58875"/>
                        <a14:foregroundMark x1="71401" y1="58875" x2="71466" y2="58375"/>
                        <a14:foregroundMark x1="22382" y1="37500" x2="24673" y2="38000"/>
                        <a14:foregroundMark x1="26374" y1="47813" x2="24869" y2="60750"/>
                        <a14:foregroundMark x1="24869" y1="60750" x2="24869" y2="60750"/>
                        <a14:foregroundMark x1="25458" y1="61813" x2="27487" y2="76688"/>
                        <a14:foregroundMark x1="28076" y1="76000" x2="39529" y2="85625"/>
                        <a14:foregroundMark x1="40641" y1="86500" x2="54712" y2="89813"/>
                        <a14:foregroundMark x1="57003" y1="89250" x2="76047" y2="83063"/>
                        <a14:foregroundMark x1="57788" y1="89063" x2="57984" y2="89063"/>
                        <a14:foregroundMark x1="76047" y1="83063" x2="86322" y2="72750"/>
                        <a14:foregroundMark x1="86322" y1="72750" x2="90118" y2="63438"/>
                        <a14:foregroundMark x1="90838" y1="63813" x2="84424" y2="37938"/>
                        <a14:foregroundMark x1="84424" y1="37938" x2="81741" y2="33500"/>
                        <a14:foregroundMark x1="94699" y1="64188" x2="94110" y2="48000"/>
                        <a14:foregroundMark x1="53992" y1="93250" x2="54712" y2="93063"/>
                        <a14:foregroundMark x1="19699" y1="63625" x2="19699" y2="63625"/>
                        <a14:foregroundMark x1="14594" y1="65438" x2="14594" y2="65438"/>
                        <a14:foregroundMark x1="17081" y1="46563" x2="17801" y2="48375"/>
                        <a14:foregroundMark x1="9424" y1="50187" x2="9424" y2="50187"/>
                        <a14:foregroundMark x1="7526" y1="58188" x2="7526" y2="58188"/>
                        <a14:foregroundMark x1="50131" y1="19688" x2="50131" y2="19688"/>
                        <a14:foregroundMark x1="48822" y1="15875" x2="48822" y2="15875"/>
                        <a14:foregroundMark x1="29254" y1="27500" x2="29254" y2="27500"/>
                        <a14:foregroundMark x1="20092" y1="23125" x2="20092" y2="23125"/>
                        <a14:foregroundMark x1="23691" y1="15313" x2="23691" y2="15313"/>
                        <a14:foregroundMark x1="15183" y1="19500" x2="15183" y2="19500"/>
                        <a14:foregroundMark x1="15183" y1="12063" x2="15183" y2="12063"/>
                        <a14:foregroundMark x1="9228" y1="22938" x2="9228" y2="22938"/>
                        <a14:foregroundMark x1="13089" y1="30562" x2="13089" y2="30562"/>
                        <a14:foregroundMark x1="8312" y1="37813" x2="8312" y2="37813"/>
                        <a14:foregroundMark x1="2945" y1="44938" x2="2945" y2="44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6851" y="2567178"/>
            <a:ext cx="1379491" cy="144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2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68"/>
          <p:cNvSpPr txBox="1">
            <a:spLocks noGrp="1"/>
          </p:cNvSpPr>
          <p:nvPr>
            <p:ph type="subTitle" idx="1"/>
          </p:nvPr>
        </p:nvSpPr>
        <p:spPr>
          <a:xfrm>
            <a:off x="914400" y="2608180"/>
            <a:ext cx="36516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Do you have any questions?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nerdsquad@gmail.com 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dirty="0">
                <a:solidFill>
                  <a:schemeClr val="dk1"/>
                </a:solidFill>
              </a:rPr>
              <a:t>+31 6 12 34 56 78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nerdsquadcompany.com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645" name="Google Shape;2645;p68"/>
          <p:cNvSpPr txBox="1">
            <a:spLocks noGrp="1"/>
          </p:cNvSpPr>
          <p:nvPr>
            <p:ph type="ctrTitle"/>
          </p:nvPr>
        </p:nvSpPr>
        <p:spPr>
          <a:xfrm>
            <a:off x="914400" y="1126912"/>
            <a:ext cx="365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2646" name="Google Shape;2646;p68"/>
          <p:cNvGrpSpPr/>
          <p:nvPr/>
        </p:nvGrpSpPr>
        <p:grpSpPr>
          <a:xfrm>
            <a:off x="1932640" y="2260203"/>
            <a:ext cx="331758" cy="331758"/>
            <a:chOff x="1379798" y="1723250"/>
            <a:chExt cx="397887" cy="397887"/>
          </a:xfrm>
        </p:grpSpPr>
        <p:sp>
          <p:nvSpPr>
            <p:cNvPr id="2647" name="Google Shape;2647;p68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68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68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68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1" name="Google Shape;2651;p68"/>
          <p:cNvGrpSpPr/>
          <p:nvPr/>
        </p:nvGrpSpPr>
        <p:grpSpPr>
          <a:xfrm>
            <a:off x="1023684" y="2260203"/>
            <a:ext cx="331775" cy="331758"/>
            <a:chOff x="266768" y="1721375"/>
            <a:chExt cx="397907" cy="397887"/>
          </a:xfrm>
        </p:grpSpPr>
        <p:sp>
          <p:nvSpPr>
            <p:cNvPr id="2652" name="Google Shape;2652;p68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68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4" name="Google Shape;2654;p68"/>
          <p:cNvGrpSpPr/>
          <p:nvPr/>
        </p:nvGrpSpPr>
        <p:grpSpPr>
          <a:xfrm>
            <a:off x="1478178" y="2260203"/>
            <a:ext cx="331740" cy="331758"/>
            <a:chOff x="864491" y="1723250"/>
            <a:chExt cx="397866" cy="397887"/>
          </a:xfrm>
        </p:grpSpPr>
        <p:sp>
          <p:nvSpPr>
            <p:cNvPr id="2655" name="Google Shape;2655;p68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68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68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hthoek 1">
            <a:extLst>
              <a:ext uri="{FF2B5EF4-FFF2-40B4-BE49-F238E27FC236}">
                <a16:creationId xmlns:a16="http://schemas.microsoft.com/office/drawing/2014/main" id="{36356724-CD07-4FC6-F379-66880719D790}"/>
              </a:ext>
            </a:extLst>
          </p:cNvPr>
          <p:cNvSpPr/>
          <p:nvPr/>
        </p:nvSpPr>
        <p:spPr>
          <a:xfrm>
            <a:off x="694267" y="3666067"/>
            <a:ext cx="3556000" cy="880533"/>
          </a:xfrm>
          <a:prstGeom prst="rect">
            <a:avLst/>
          </a:prstGeom>
          <a:ln>
            <a:solidFill>
              <a:srgbClr val="FCC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033D3E9-2DF4-1B97-025E-7D4F0CD7F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75" b="93250" l="2945" r="94699">
                        <a14:foregroundMark x1="36846" y1="17125" x2="40249" y2="25688"/>
                        <a14:foregroundMark x1="21597" y1="34188" x2="35013" y2="33375"/>
                        <a14:foregroundMark x1="35013" y1="33375" x2="45288" y2="27000"/>
                        <a14:foregroundMark x1="45288" y1="27000" x2="45615" y2="26937"/>
                        <a14:foregroundMark x1="59097" y1="24000" x2="73233" y2="26625"/>
                        <a14:foregroundMark x1="73233" y1="26625" x2="83442" y2="33500"/>
                        <a14:foregroundMark x1="28076" y1="5875" x2="29777" y2="9688"/>
                        <a14:foregroundMark x1="20681" y1="57125" x2="25262" y2="56375"/>
                        <a14:foregroundMark x1="34948" y1="55813" x2="69568" y2="50375"/>
                        <a14:foregroundMark x1="69568" y1="50375" x2="69568" y2="50375"/>
                        <a14:foregroundMark x1="80236" y1="55125" x2="58901" y2="56375"/>
                        <a14:foregroundMark x1="53796" y1="55437" x2="62696" y2="55125"/>
                        <a14:foregroundMark x1="46924" y1="61438" x2="66492" y2="56188"/>
                        <a14:foregroundMark x1="66492" y1="56188" x2="66492" y2="56188"/>
                        <a14:foregroundMark x1="57984" y1="60188" x2="71401" y2="58875"/>
                        <a14:foregroundMark x1="71401" y1="58875" x2="71466" y2="58375"/>
                        <a14:foregroundMark x1="22382" y1="37500" x2="24673" y2="38000"/>
                        <a14:foregroundMark x1="26374" y1="47813" x2="24869" y2="60750"/>
                        <a14:foregroundMark x1="24869" y1="60750" x2="24869" y2="60750"/>
                        <a14:foregroundMark x1="25458" y1="61813" x2="27487" y2="76688"/>
                        <a14:foregroundMark x1="28076" y1="76000" x2="39529" y2="85625"/>
                        <a14:foregroundMark x1="40641" y1="86500" x2="54712" y2="89813"/>
                        <a14:foregroundMark x1="57003" y1="89250" x2="76047" y2="83063"/>
                        <a14:foregroundMark x1="57788" y1="89063" x2="57984" y2="89063"/>
                        <a14:foregroundMark x1="76047" y1="83063" x2="86322" y2="72750"/>
                        <a14:foregroundMark x1="86322" y1="72750" x2="90118" y2="63438"/>
                        <a14:foregroundMark x1="90838" y1="63813" x2="84424" y2="37938"/>
                        <a14:foregroundMark x1="84424" y1="37938" x2="81741" y2="33500"/>
                        <a14:foregroundMark x1="94699" y1="64188" x2="94110" y2="48000"/>
                        <a14:foregroundMark x1="53992" y1="93250" x2="54712" y2="93063"/>
                        <a14:foregroundMark x1="19699" y1="63625" x2="19699" y2="63625"/>
                        <a14:foregroundMark x1="14594" y1="65438" x2="14594" y2="65438"/>
                        <a14:foregroundMark x1="17081" y1="46563" x2="17801" y2="48375"/>
                        <a14:foregroundMark x1="9424" y1="50187" x2="9424" y2="50187"/>
                        <a14:foregroundMark x1="7526" y1="58188" x2="7526" y2="58188"/>
                        <a14:foregroundMark x1="50131" y1="19688" x2="50131" y2="19688"/>
                        <a14:foregroundMark x1="48822" y1="15875" x2="48822" y2="15875"/>
                        <a14:foregroundMark x1="29254" y1="27500" x2="29254" y2="27500"/>
                        <a14:foregroundMark x1="20092" y1="23125" x2="20092" y2="23125"/>
                        <a14:foregroundMark x1="23691" y1="15313" x2="23691" y2="15313"/>
                        <a14:foregroundMark x1="15183" y1="19500" x2="15183" y2="19500"/>
                        <a14:foregroundMark x1="15183" y1="12063" x2="15183" y2="12063"/>
                        <a14:foregroundMark x1="9228" y1="22938" x2="9228" y2="22938"/>
                        <a14:foregroundMark x1="13089" y1="30562" x2="13089" y2="30562"/>
                        <a14:foregroundMark x1="8312" y1="37813" x2="8312" y2="37813"/>
                        <a14:foregroundMark x1="2945" y1="44938" x2="2945" y2="44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9051" y="2670902"/>
            <a:ext cx="1379491" cy="14444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5" grpId="0"/>
    </p:bldLst>
  </p:timing>
</p:sld>
</file>

<file path=ppt/theme/theme1.xml><?xml version="1.0" encoding="utf-8"?>
<a:theme xmlns:a="http://schemas.openxmlformats.org/drawingml/2006/main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363E9F3BB05B46BF9912462E9F9B53" ma:contentTypeVersion="13" ma:contentTypeDescription="Een nieuw document maken." ma:contentTypeScope="" ma:versionID="385b3ceb923b6762d198fca5216eded2">
  <xsd:schema xmlns:xsd="http://www.w3.org/2001/XMLSchema" xmlns:xs="http://www.w3.org/2001/XMLSchema" xmlns:p="http://schemas.microsoft.com/office/2006/metadata/properties" xmlns:ns3="0be82da7-6f67-4aa5-9af5-36b524626f21" xmlns:ns4="8fac2bd0-0ef2-4ea4-bc7d-7b074bf3da48" targetNamespace="http://schemas.microsoft.com/office/2006/metadata/properties" ma:root="true" ma:fieldsID="314a5a2d077178f42e1b9ab066d1fc9b" ns3:_="" ns4:_="">
    <xsd:import namespace="0be82da7-6f67-4aa5-9af5-36b524626f21"/>
    <xsd:import namespace="8fac2bd0-0ef2-4ea4-bc7d-7b074bf3da4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e82da7-6f67-4aa5-9af5-36b524626f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ac2bd0-0ef2-4ea4-bc7d-7b074bf3da4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8CCA2B4-8897-4068-B1EA-837E593B1B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0D8B87-C456-4302-974F-3C16549FF1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e82da7-6f67-4aa5-9af5-36b524626f21"/>
    <ds:schemaRef ds:uri="8fac2bd0-0ef2-4ea4-bc7d-7b074bf3da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F4CCE39-EA16-4D10-8D9B-BE72EB705ACE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0be82da7-6f67-4aa5-9af5-36b524626f21"/>
    <ds:schemaRef ds:uri="http://purl.org/dc/terms/"/>
    <ds:schemaRef ds:uri="http://schemas.openxmlformats.org/package/2006/metadata/core-properties"/>
    <ds:schemaRef ds:uri="8fac2bd0-0ef2-4ea4-bc7d-7b074bf3da48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194</Words>
  <Application>Microsoft Office PowerPoint</Application>
  <PresentationFormat>Diavoorstelling (16:9)</PresentationFormat>
  <Paragraphs>85</Paragraphs>
  <Slides>9</Slides>
  <Notes>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8" baseType="lpstr">
      <vt:lpstr>Roboto Condensed Light</vt:lpstr>
      <vt:lpstr>Lato</vt:lpstr>
      <vt:lpstr>Calibri</vt:lpstr>
      <vt:lpstr>Montserrat ExtraBold</vt:lpstr>
      <vt:lpstr>Montserrat Black</vt:lpstr>
      <vt:lpstr>Montserrat</vt:lpstr>
      <vt:lpstr>Staatliches</vt:lpstr>
      <vt:lpstr>Arial</vt:lpstr>
      <vt:lpstr>Freesia Pitch Deck by Slidesgo</vt:lpstr>
      <vt:lpstr>HACKATON</vt:lpstr>
      <vt:lpstr>INHOUDSOPGAVE</vt:lpstr>
      <vt:lpstr>01</vt:lpstr>
      <vt:lpstr>2. KORT VERHAAL</vt:lpstr>
      <vt:lpstr>3. ONS TEAM</vt:lpstr>
      <vt:lpstr>4. TAKENVERDELING</vt:lpstr>
      <vt:lpstr>DE WEBSITE “SEPTEMBER FEST”</vt:lpstr>
      <vt:lpstr>DE APPLICATIE “SEPTEMBER FEST”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Freesia Pitch Deck</dc:title>
  <dc:creator>Cansel Guler</dc:creator>
  <cp:lastModifiedBy>Alara Jasmijn van Doremalen</cp:lastModifiedBy>
  <cp:revision>2</cp:revision>
  <dcterms:modified xsi:type="dcterms:W3CDTF">2022-09-08T11:52:10Z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0x0101006E363E9F3BB05B46BF9912462E9F9B53</vt:lpwstr>
  </property>
</Properties>
</file>